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19.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
  </p:notesMasterIdLst>
  <p:handoutMasterIdLst>
    <p:handoutMasterId r:id="rId7"/>
  </p:handoutMasterIdLst>
  <p:sldIdLst>
    <p:sldId id="284" r:id="rId2"/>
    <p:sldId id="340" r:id="rId3"/>
    <p:sldId id="265" r:id="rId4"/>
    <p:sldId id="339" r:id="rId5"/>
  </p:sldIdLst>
  <p:sldSz cx="9144000" cy="6858000" type="screen4x3"/>
  <p:notesSz cx="6858000" cy="9144000"/>
  <p:defaultTextStyle>
    <a:defPPr>
      <a:defRPr lang="de-DE"/>
    </a:defPPr>
    <a:lvl1pPr marL="0" algn="l" defTabSz="914400" rtl="0" eaLnBrk="1" latinLnBrk="0" hangingPunct="1">
      <a:defRPr lang="de-DE" sz="1800" kern="1200">
        <a:solidFill>
          <a:schemeClr val="tx1"/>
        </a:solidFill>
        <a:latin typeface="Arial"/>
        <a:ea typeface="+mn-ea"/>
        <a:cs typeface="+mn-cs"/>
      </a:defRPr>
    </a:lvl1pPr>
    <a:lvl2pPr marL="457200" algn="l" defTabSz="914400" rtl="0" eaLnBrk="1" latinLnBrk="0" hangingPunct="1">
      <a:buClr>
        <a:srgbClr val="FDB913"/>
      </a:buClr>
      <a:buSzPct val="100000"/>
      <a:buFont typeface="wingdings"/>
      <a:buChar char=""/>
      <a:defRPr lang="de-DE" sz="1800" kern="1200">
        <a:solidFill>
          <a:schemeClr val="tx1"/>
        </a:solidFill>
        <a:latin typeface="Arial"/>
        <a:ea typeface="+mn-ea"/>
        <a:cs typeface="+mn-cs"/>
      </a:defRPr>
    </a:lvl2pPr>
    <a:lvl3pPr marL="914400" algn="l" defTabSz="914400" rtl="0" eaLnBrk="1" latinLnBrk="0" hangingPunct="1">
      <a:buClr>
        <a:srgbClr val="666666"/>
      </a:buClr>
      <a:buSzPct val="80000"/>
      <a:buFont typeface="Wingdings"/>
      <a:buChar char="n"/>
      <a:defRPr lang="de-DE" sz="1400" kern="1200">
        <a:solidFill>
          <a:schemeClr val="tx1"/>
        </a:solidFill>
        <a:latin typeface="Arial"/>
        <a:ea typeface="+mn-ea"/>
        <a:cs typeface="+mn-cs"/>
      </a:defRPr>
    </a:lvl3pPr>
    <a:lvl4pPr marL="1371600" algn="l" defTabSz="914400" rtl="0" eaLnBrk="1" latinLnBrk="0" hangingPunct="1">
      <a:buClr>
        <a:srgbClr val="666666"/>
      </a:buClr>
      <a:buSzPct val="80000"/>
      <a:buFont typeface="Arial"/>
      <a:buChar char=""/>
      <a:defRPr lang="de-DE" sz="1200" kern="1200">
        <a:solidFill>
          <a:schemeClr val="tx1"/>
        </a:solidFill>
        <a:latin typeface="Arial"/>
        <a:ea typeface="+mn-ea"/>
        <a:cs typeface="+mn-cs"/>
      </a:defRPr>
    </a:lvl4pPr>
    <a:lvl5pPr marL="1828800" algn="l" defTabSz="914400" rtl="0" eaLnBrk="1" latinLnBrk="0" hangingPunct="1">
      <a:buClr>
        <a:srgbClr val="666666"/>
      </a:buClr>
      <a:buSzPct val="80000"/>
      <a:buFont typeface="Arial"/>
      <a:buChar char=""/>
      <a:defRPr lang="de-DE" sz="1000" kern="1200">
        <a:solidFill>
          <a:schemeClr val="tx1"/>
        </a:solidFill>
        <a:latin typeface="Arial"/>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283"/>
    <a:srgbClr val="FF0000"/>
    <a:srgbClr val="666666"/>
    <a:srgbClr val="2B3F7B"/>
    <a:srgbClr val="9C277B"/>
    <a:srgbClr val="D4652D"/>
    <a:srgbClr val="9E3039"/>
    <a:srgbClr val="999999"/>
  </p:clrMru>
</p:presentationPr>
</file>

<file path=ppt/tableStyles.xml><?xml version="1.0" encoding="utf-8"?>
<a:tblStyleLst xmlns:a="http://schemas.openxmlformats.org/drawingml/2006/main" def="{2D5ABB26-0587-4C30-8999-92F81FD0307C}">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184" autoAdjust="0"/>
    <p:restoredTop sz="94690" autoAdjust="0"/>
  </p:normalViewPr>
  <p:slideViewPr>
    <p:cSldViewPr snapToGrid="0" showGuides="1">
      <p:cViewPr varScale="1">
        <p:scale>
          <a:sx n="122" d="100"/>
          <a:sy n="122" d="100"/>
        </p:scale>
        <p:origin x="-1560" y="-90"/>
      </p:cViewPr>
      <p:guideLst>
        <p:guide orient="horz" pos="4117"/>
        <p:guide orient="horz" pos="206"/>
        <p:guide orient="horz" pos="3834"/>
        <p:guide orient="horz" pos="1065"/>
        <p:guide orient="horz" pos="777"/>
        <p:guide pos="5556"/>
        <p:guide pos="206"/>
        <p:guide pos="2886"/>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howGuides="1">
      <p:cViewPr varScale="1">
        <p:scale>
          <a:sx n="77" d="100"/>
          <a:sy n="77" d="100"/>
        </p:scale>
        <p:origin x="-2046"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handoutMaster" Target="handoutMasters/handout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lide Number Placeholder 4"/>
          <p:cNvSpPr>
            <a:spLocks noGrp="1"/>
          </p:cNvSpPr>
          <p:nvPr>
            <p:ph type="sldNum" sz="quarter" idx="3"/>
          </p:nvPr>
        </p:nvSpPr>
        <p:spPr>
          <a:xfrm>
            <a:off x="1943100" y="8685213"/>
            <a:ext cx="2971800" cy="457200"/>
          </a:xfrm>
          <a:prstGeom prst="rect">
            <a:avLst/>
          </a:prstGeom>
        </p:spPr>
        <p:txBody>
          <a:bodyPr vert="horz" lIns="91440" tIns="45720" rIns="91440" bIns="45720" rtlCol="0" anchor="b"/>
          <a:lstStyle>
            <a:lvl1pPr algn="r">
              <a:defRPr sz="1200"/>
            </a:lvl1pPr>
          </a:lstStyle>
          <a:p>
            <a:pPr algn="ctr"/>
            <a:fld id="{47855BD9-AF71-426C-9B9B-B0E52B88852E}" type="slidenum">
              <a:rPr lang="de-DE" sz="1000" smtClean="0"/>
              <a:pPr algn="ctr"/>
              <a:t>‹#›</a:t>
            </a:fld>
            <a:endParaRPr lang="de-DE" sz="1000"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 name="Slide Image Placeholder 3"/>
          <p:cNvSpPr>
            <a:spLocks noGrp="1" noRot="1" noChangeAspect="1"/>
          </p:cNvSpPr>
          <p:nvPr>
            <p:ph type="sldImg" idx="2"/>
          </p:nvPr>
        </p:nvSpPr>
        <p:spPr>
          <a:xfrm>
            <a:off x="749300" y="390525"/>
            <a:ext cx="5359400" cy="4019550"/>
          </a:xfrm>
          <a:prstGeom prst="rect">
            <a:avLst/>
          </a:prstGeom>
          <a:noFill/>
          <a:ln w="12700">
            <a:solidFill>
              <a:prstClr val="black"/>
            </a:solidFill>
          </a:ln>
        </p:spPr>
        <p:txBody>
          <a:bodyPr vert="horz" lIns="91440" tIns="45720" rIns="91440" bIns="45720" rtlCol="0" anchor="ctr"/>
          <a:lstStyle/>
          <a:p>
            <a:endParaRPr lang="de-DE" dirty="0"/>
          </a:p>
        </p:txBody>
      </p:sp>
      <p:sp>
        <p:nvSpPr>
          <p:cNvPr id="5" name="Notes Placeholder 4"/>
          <p:cNvSpPr>
            <a:spLocks noGrp="1"/>
          </p:cNvSpPr>
          <p:nvPr>
            <p:ph type="body" sz="quarter" idx="3"/>
          </p:nvPr>
        </p:nvSpPr>
        <p:spPr>
          <a:xfrm>
            <a:off x="750600" y="4706112"/>
            <a:ext cx="5356800" cy="3939264"/>
          </a:xfrm>
          <a:prstGeom prst="rect">
            <a:avLst/>
          </a:prstGeom>
        </p:spPr>
        <p:txBody>
          <a:bodyPr vert="horz" lIns="0" tIns="0" rIns="0" bIns="0" rtlCol="0">
            <a:normAutofit/>
          </a:bodyPr>
          <a:lstStyle/>
          <a:p>
            <a:pPr lvl="0"/>
            <a:r>
              <a:rPr lang="en-US" dirty="0" smtClean="0"/>
              <a:t>Click to edit Master text styles</a:t>
            </a:r>
          </a:p>
          <a:p>
            <a:pPr lvl="1"/>
            <a:r>
              <a:rPr lang="en-US" dirty="0" smtClean="0"/>
              <a:t>Second level</a:t>
            </a:r>
          </a:p>
          <a:p>
            <a:pPr lvl="2"/>
            <a:r>
              <a:rPr lang="en-US" dirty="0" smtClean="0"/>
              <a:t>Third level</a:t>
            </a:r>
          </a:p>
        </p:txBody>
      </p:sp>
      <p:sp>
        <p:nvSpPr>
          <p:cNvPr id="7" name="Slide Number Placeholder 6"/>
          <p:cNvSpPr>
            <a:spLocks noGrp="1"/>
          </p:cNvSpPr>
          <p:nvPr>
            <p:ph type="sldNum" sz="quarter" idx="5"/>
          </p:nvPr>
        </p:nvSpPr>
        <p:spPr>
          <a:xfrm>
            <a:off x="2957512" y="8915402"/>
            <a:ext cx="942976" cy="205358"/>
          </a:xfrm>
          <a:prstGeom prst="rect">
            <a:avLst/>
          </a:prstGeom>
        </p:spPr>
        <p:txBody>
          <a:bodyPr vert="horz" lIns="91440" tIns="45720" rIns="91440" bIns="45720" rtlCol="0" anchor="b"/>
          <a:lstStyle>
            <a:lvl1pPr algn="ctr">
              <a:defRPr sz="1000"/>
            </a:lvl1pPr>
          </a:lstStyle>
          <a:p>
            <a:fld id="{7D8C2C35-2B8A-446E-BEC0-FD36716C29AC}" type="slidenum">
              <a:rPr lang="de-DE" smtClean="0"/>
              <a:pPr/>
              <a:t>‹#›</a:t>
            </a:fld>
            <a:endParaRPr lang="de-DE"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270000" indent="-180000" algn="l" defTabSz="914400" rtl="0" eaLnBrk="1" latinLnBrk="0" hangingPunct="1">
      <a:buClr>
        <a:schemeClr val="accent1"/>
      </a:buClr>
      <a:buSzPct val="100000"/>
      <a:buFont typeface="Wingdings" pitchFamily="2" charset="2"/>
      <a:buChar char=""/>
      <a:defRPr sz="1200" kern="1200">
        <a:solidFill>
          <a:schemeClr val="tx1"/>
        </a:solidFill>
        <a:latin typeface="+mn-lt"/>
        <a:ea typeface="+mn-ea"/>
        <a:cs typeface="+mn-cs"/>
      </a:defRPr>
    </a:lvl2pPr>
    <a:lvl3pPr marL="449263" indent="-182563" algn="l" defTabSz="914400" rtl="0" eaLnBrk="1" latinLnBrk="0" hangingPunct="1">
      <a:buClr>
        <a:schemeClr val="accent2"/>
      </a:buClr>
      <a:buSzPct val="80000"/>
      <a:buFont typeface="Symbol" pitchFamily="18" charset="2"/>
      <a:buChar char="-"/>
      <a:defRPr sz="1000" kern="1200">
        <a:solidFill>
          <a:schemeClr val="tx1"/>
        </a:solidFill>
        <a:latin typeface="+mn-lt"/>
        <a:ea typeface="+mn-ea"/>
        <a:cs typeface="+mn-cs"/>
      </a:defRPr>
    </a:lvl3pPr>
    <a:lvl4pPr marL="566738" indent="-133350" algn="l" defTabSz="914400" rtl="0" eaLnBrk="1" latinLnBrk="0" hangingPunct="1">
      <a:buClr>
        <a:schemeClr val="accent2"/>
      </a:buClr>
      <a:buFont typeface="Arial" pitchFamily="34" charset="0"/>
      <a:buChar char="–"/>
      <a:defRPr sz="10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1</a:t>
            </a:fld>
            <a:endParaRPr lang="de-DE"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D8C2C35-2B8A-446E-BEC0-FD36716C29AC}" type="slidenum">
              <a:rPr lang="de-DE" smtClean="0"/>
              <a:pPr/>
              <a:t>2</a:t>
            </a:fld>
            <a:endParaRPr lang="de-DE"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7D8C2C35-2B8A-446E-BEC0-FD36716C29AC}" type="slidenum">
              <a:rPr lang="de-DE" smtClean="0"/>
              <a:pPr/>
              <a:t>3</a:t>
            </a:fld>
            <a:endParaRPr lang="de-DE" dirty="0"/>
          </a:p>
        </p:txBody>
      </p:sp>
      <p:sp>
        <p:nvSpPr>
          <p:cNvPr id="15" name="Slide Image Placeholder 14"/>
          <p:cNvSpPr>
            <a:spLocks noGrp="1" noRot="1" noChangeAspect="1"/>
          </p:cNvSpPr>
          <p:nvPr>
            <p:ph type="sldImg"/>
          </p:nvPr>
        </p:nvSpPr>
        <p:spPr/>
      </p:sp>
      <p:sp>
        <p:nvSpPr>
          <p:cNvPr id="16" name="Notes Placeholder 15"/>
          <p:cNvSpPr>
            <a:spLocks noGrp="1"/>
          </p:cNvSpPr>
          <p:nvPr>
            <p:ph type="body" idx="1"/>
          </p:nvPr>
        </p:nvSpPr>
        <p:spPr/>
        <p:txBody>
          <a:bodyPr>
            <a:normAutofit/>
          </a:bodyPr>
          <a:lstStyle/>
          <a:p>
            <a:endParaRPr lang="de-DE"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D8C2C35-2B8A-446E-BEC0-FD36716C29AC}" type="slidenum">
              <a:rPr lang="de-DE" smtClean="0"/>
              <a:pPr/>
              <a:t>4</a:t>
            </a:fld>
            <a:endParaRPr lang="de-DE"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short">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2011</a:t>
            </a:r>
          </a:p>
        </p:txBody>
      </p:sp>
      <p:sp>
        <p:nvSpPr>
          <p:cNvPr id="7" name="Rounded Rectangle 6"/>
          <p:cNvSpPr/>
          <p:nvPr userDrawn="1"/>
        </p:nvSpPr>
        <p:spPr bwMode="gray">
          <a:xfrm rot="900000">
            <a:off x="6772168" y="3348000"/>
            <a:ext cx="2021951" cy="467342"/>
          </a:xfrm>
          <a:prstGeom prst="roundRect">
            <a:avLst>
              <a:gd name="adj" fmla="val 16667"/>
            </a:avLst>
          </a:prstGeom>
          <a:solidFill>
            <a:srgbClr val="FF0000"/>
          </a:solidFill>
          <a:ln>
            <a:noFill/>
            <a:headEnd/>
            <a:tailEnd/>
          </a:ln>
          <a:effectLst/>
        </p:spPr>
        <p:style>
          <a:lnRef idx="3">
            <a:schemeClr val="lt1"/>
          </a:lnRef>
          <a:fillRef idx="1">
            <a:schemeClr val="accent6"/>
          </a:fillRef>
          <a:effectRef idx="1">
            <a:schemeClr val="accent6"/>
          </a:effectRef>
          <a:fontRef idx="minor">
            <a:schemeClr val="lt1"/>
          </a:fontRef>
        </p:style>
        <p:txBody>
          <a:bodyPr wrap="none" lIns="144000" tIns="72000" rIns="144000" bIns="72000" rtlCol="0" anchor="ctr">
            <a:spAutoFit/>
          </a:bodyPr>
          <a:lstStyle/>
          <a:p>
            <a:pPr algn="ctr" fontAlgn="base">
              <a:spcBef>
                <a:spcPct val="50000"/>
              </a:spcBef>
              <a:spcAft>
                <a:spcPct val="0"/>
              </a:spcAft>
              <a:buClr>
                <a:srgbClr val="F0AB00"/>
              </a:buClr>
              <a:buSzPct val="80000"/>
            </a:pPr>
            <a:r>
              <a:rPr lang="de-DE" kern="0" smtClean="0">
                <a:solidFill>
                  <a:schemeClr val="bg1"/>
                </a:solidFill>
                <a:ea typeface="Arial Unicode MS" pitchFamily="34" charset="-128"/>
                <a:cs typeface="Arial Unicode MS" pitchFamily="34" charset="-128"/>
                <a:sym typeface="Arial"/>
              </a:rPr>
              <a:t>CONFIDENTIAL</a:t>
            </a:r>
            <a:endParaRPr lang="en-US" kern="0" dirty="0" smtClean="0">
              <a:solidFill>
                <a:schemeClr val="bg1"/>
              </a:solidFill>
              <a:ea typeface="Arial Unicode MS" pitchFamily="34" charset="-128"/>
              <a:cs typeface="Arial Unicode MS" pitchFamily="34" charset="-128"/>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7"/>
            <a:ext cx="8494713" cy="4391026"/>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and Text: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4654800" y="1691999"/>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and Text: 3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24000" y="324000"/>
            <a:ext cx="8496000" cy="756000"/>
          </a:xfrm>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3"/>
          <p:cNvSpPr>
            <a:spLocks noGrp="1"/>
          </p:cNvSpPr>
          <p:nvPr>
            <p:ph type="body" sz="quarter" idx="11" hasCustomPrompt="1"/>
          </p:nvPr>
        </p:nvSpPr>
        <p:spPr>
          <a:xfrm>
            <a:off x="6098400"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Text Placeholder 3"/>
          <p:cNvSpPr>
            <a:spLocks noGrp="1"/>
          </p:cNvSpPr>
          <p:nvPr>
            <p:ph type="body" sz="quarter" idx="12" hasCustomPrompt="1"/>
          </p:nvPr>
        </p:nvSpPr>
        <p:spPr>
          <a:xfrm>
            <a:off x="3220725" y="1691999"/>
            <a:ext cx="27216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Text with picture right 1">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5745600" y="1690687"/>
            <a:ext cx="3078000" cy="4391025"/>
          </a:xfrm>
          <a:solidFill>
            <a:schemeClr val="bg1">
              <a:lumMod val="95000"/>
            </a:schemeClr>
          </a:solidFill>
        </p:spPr>
        <p:txBody>
          <a:bodyPr tIns="1296000" anchor="t" anchorCtr="0"/>
          <a:lstStyle>
            <a:lvl1pPr algn="ctr">
              <a:defRPr b="0"/>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0687"/>
            <a:ext cx="5238000" cy="4391025"/>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Text with picture right 2">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4654800" y="1692000"/>
            <a:ext cx="41652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41652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Text with picture right 3">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
        <p:nvSpPr>
          <p:cNvPr id="5" name="Picture Placeholder 4"/>
          <p:cNvSpPr>
            <a:spLocks noGrp="1"/>
          </p:cNvSpPr>
          <p:nvPr>
            <p:ph type="pic" sz="quarter" idx="10"/>
          </p:nvPr>
        </p:nvSpPr>
        <p:spPr bwMode="gray">
          <a:xfrm>
            <a:off x="3575304" y="1692000"/>
            <a:ext cx="5238000" cy="4392000"/>
          </a:xfrm>
          <a:solidFill>
            <a:schemeClr val="bg1">
              <a:lumMod val="95000"/>
            </a:schemeClr>
          </a:solidFill>
        </p:spPr>
        <p:txBody>
          <a:bodyPr vert="horz" lIns="0" tIns="1296000" rIns="0" bIns="0" rtlCol="0" anchor="t" anchorCtr="0">
            <a:noAutofit/>
          </a:bodyPr>
          <a:lstStyle>
            <a:lvl1pPr marL="0" indent="0" algn="ctr" defTabSz="914400" rtl="0" eaLnBrk="1" latinLnBrk="0" hangingPunct="1">
              <a:spcBef>
                <a:spcPts val="1620"/>
              </a:spcBef>
              <a:buClr>
                <a:schemeClr val="accent1"/>
              </a:buClr>
              <a:buSzPct val="80000"/>
              <a:buFontTx/>
              <a:buNone/>
              <a:defRPr lang="de-DE" sz="1800" b="0" kern="1200" dirty="0">
                <a:solidFill>
                  <a:schemeClr val="tx1"/>
                </a:solidFill>
                <a:latin typeface="+mn-lt"/>
                <a:ea typeface="+mn-ea"/>
                <a:cs typeface="+mn-cs"/>
              </a:defRPr>
            </a:lvl1pPr>
          </a:lstStyle>
          <a:p>
            <a:r>
              <a:rPr lang="en-US" smtClean="0"/>
              <a:t>Click icon to add picture</a:t>
            </a:r>
            <a:endParaRPr lang="de-DE" dirty="0"/>
          </a:p>
        </p:txBody>
      </p:sp>
      <p:sp>
        <p:nvSpPr>
          <p:cNvPr id="7" name="Text Placeholder 6"/>
          <p:cNvSpPr>
            <a:spLocks noGrp="1"/>
          </p:cNvSpPr>
          <p:nvPr>
            <p:ph type="body" sz="quarter" idx="11" hasCustomPrompt="1"/>
          </p:nvPr>
        </p:nvSpPr>
        <p:spPr bwMode="gray">
          <a:xfrm>
            <a:off x="324000" y="1692000"/>
            <a:ext cx="3078000" cy="4392000"/>
          </a:xfrm>
        </p:spPr>
        <p:txBody>
          <a:bodyPr/>
          <a:lstStyle>
            <a:lvl1pPr>
              <a:defRPr/>
            </a:lvl1pPr>
          </a:lstStyle>
          <a:p>
            <a:pPr lvl="0"/>
            <a:r>
              <a:rPr lang="en-US" noProof="0" dirty="0" smtClean="0"/>
              <a:t>First level</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de-DE"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Text with picture: 2 column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noProof="0" dirty="0" smtClean="0"/>
              <a:t>Insert page title</a:t>
            </a:r>
            <a:endParaRPr lang="en-US" dirty="0"/>
          </a:p>
        </p:txBody>
      </p:sp>
      <p:sp>
        <p:nvSpPr>
          <p:cNvPr id="4" name="Text Placeholder 3"/>
          <p:cNvSpPr>
            <a:spLocks noGrp="1"/>
          </p:cNvSpPr>
          <p:nvPr>
            <p:ph type="body" sz="quarter" idx="10" hasCustomPrompt="1"/>
          </p:nvPr>
        </p:nvSpPr>
        <p:spPr>
          <a:xfrm>
            <a:off x="3240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13" name="Text Placeholder 3"/>
          <p:cNvSpPr>
            <a:spLocks noGrp="1"/>
          </p:cNvSpPr>
          <p:nvPr>
            <p:ph type="body" sz="quarter" idx="14" hasCustomPrompt="1"/>
          </p:nvPr>
        </p:nvSpPr>
        <p:spPr>
          <a:xfrm>
            <a:off x="4654800" y="1690688"/>
            <a:ext cx="4165200" cy="1720800"/>
          </a:xfrm>
        </p:spPr>
        <p:txBody>
          <a:bodyPr/>
          <a:lstStyle>
            <a:lvl1pPr>
              <a:defRPr/>
            </a:lvl1pPr>
          </a:lstStyle>
          <a:p>
            <a:pPr lvl="0"/>
            <a:r>
              <a:rPr lang="en-US" noProof="0" dirty="0" smtClean="0"/>
              <a:t>First level</a:t>
            </a:r>
          </a:p>
          <a:p>
            <a:pPr lvl="1"/>
            <a:r>
              <a:rPr lang="en-US" dirty="0" smtClean="0"/>
              <a:t>Second level</a:t>
            </a:r>
          </a:p>
        </p:txBody>
      </p:sp>
      <p:sp>
        <p:nvSpPr>
          <p:cNvPr id="9" name="Picture Placeholder 4"/>
          <p:cNvSpPr>
            <a:spLocks noGrp="1"/>
          </p:cNvSpPr>
          <p:nvPr>
            <p:ph type="pic" sz="quarter" idx="15"/>
          </p:nvPr>
        </p:nvSpPr>
        <p:spPr bwMode="gray">
          <a:xfrm>
            <a:off x="3240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
        <p:nvSpPr>
          <p:cNvPr id="11" name="Picture Placeholder 4"/>
          <p:cNvSpPr>
            <a:spLocks noGrp="1"/>
          </p:cNvSpPr>
          <p:nvPr>
            <p:ph type="pic" sz="quarter" idx="16"/>
          </p:nvPr>
        </p:nvSpPr>
        <p:spPr bwMode="gray">
          <a:xfrm>
            <a:off x="4654800" y="3573490"/>
            <a:ext cx="4165200" cy="2508223"/>
          </a:xfrm>
          <a:solidFill>
            <a:schemeClr val="bg1">
              <a:lumMod val="95000"/>
            </a:schemeClr>
          </a:solidFill>
        </p:spPr>
        <p:txBody>
          <a:bodyPr tIns="504000" anchor="t" anchorCtr="0"/>
          <a:lstStyle>
            <a:lvl1pPr algn="ctr">
              <a:defRPr b="0"/>
            </a:lvl1pPr>
          </a:lstStyle>
          <a:p>
            <a:r>
              <a:rPr lang="en-US" smtClean="0"/>
              <a:t>Click icon to add picture</a:t>
            </a:r>
            <a:endParaRPr lang="de-DE"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5" name="Content Placeholder 4"/>
          <p:cNvSpPr>
            <a:spLocks noGrp="1"/>
          </p:cNvSpPr>
          <p:nvPr>
            <p:ph sz="quarter" idx="10" hasCustomPrompt="1"/>
          </p:nvPr>
        </p:nvSpPr>
        <p:spPr>
          <a:xfrm>
            <a:off x="327024" y="1690688"/>
            <a:ext cx="8493125" cy="4395787"/>
          </a:xfrm>
        </p:spPr>
        <p:txBody>
          <a:bodyPr/>
          <a:lstStyle>
            <a:lvl1pPr>
              <a:defRPr/>
            </a:lvl1pPr>
          </a:lstStyle>
          <a:p>
            <a:pPr lvl="0"/>
            <a:r>
              <a:rPr lang="en-US" noProof="0" dirty="0" smtClean="0"/>
              <a:t>Click to add content</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2" name="Title 1"/>
          <p:cNvSpPr>
            <a:spLocks noGrp="1"/>
          </p:cNvSpPr>
          <p:nvPr>
            <p:ph type="title" hasCustomPrompt="1"/>
          </p:nvPr>
        </p:nvSpPr>
        <p:spPr/>
        <p:txBody>
          <a:bodyPr/>
          <a:lstStyle/>
          <a:p>
            <a:r>
              <a:rPr lang="en-US" noProof="0" dirty="0" smtClean="0"/>
              <a:t>Insert page title</a:t>
            </a:r>
            <a:endParaRPr 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scussion Panel">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Discussion panel</a:t>
            </a:r>
            <a:endParaRPr lang="en-US" dirty="0"/>
          </a:p>
        </p:txBody>
      </p:sp>
      <p:sp>
        <p:nvSpPr>
          <p:cNvPr id="5" name="Text Placeholder 4"/>
          <p:cNvSpPr>
            <a:spLocks noGrp="1"/>
          </p:cNvSpPr>
          <p:nvPr>
            <p:ph type="body" sz="quarter" idx="10" hasCustomPrompt="1"/>
          </p:nvPr>
        </p:nvSpPr>
        <p:spPr>
          <a:xfrm>
            <a:off x="324000" y="1692000"/>
            <a:ext cx="8494713" cy="2816156"/>
          </a:xfrm>
        </p:spPr>
        <p:txBody>
          <a:bodyPr>
            <a:noAutofit/>
          </a:bodyPr>
          <a:lstStyle>
            <a:lvl1pPr>
              <a:spcBef>
                <a:spcPts val="1800"/>
              </a:spcBef>
              <a:defRPr/>
            </a:lvl1pPr>
          </a:lstStyle>
          <a:p>
            <a:r>
              <a:rPr lang="en-US" dirty="0" smtClean="0"/>
              <a:t>Title of discussion panel</a:t>
            </a:r>
          </a:p>
          <a:p>
            <a:r>
              <a:rPr lang="en-US" b="0" dirty="0" smtClean="0"/>
              <a:t>Speaker Name, Company 1</a:t>
            </a:r>
          </a:p>
          <a:p>
            <a:r>
              <a:rPr lang="en-US" b="0" dirty="0" smtClean="0"/>
              <a:t>Speaker Name, Company 2</a:t>
            </a:r>
          </a:p>
          <a:p>
            <a:r>
              <a:rPr lang="en-US" b="0" dirty="0" smtClean="0"/>
              <a:t>Speaker Name, Company 3</a:t>
            </a:r>
          </a:p>
          <a:p>
            <a:r>
              <a:rPr lang="en-US" b="0" dirty="0" smtClean="0"/>
              <a:t>Speaker Name, Company 4</a:t>
            </a:r>
          </a:p>
          <a:p>
            <a:r>
              <a:rPr lang="en-US" b="0" dirty="0" smtClean="0"/>
              <a:t>Speaker Name, Company 5</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with picture - two lines">
    <p:bg>
      <p:bgPr>
        <a:solidFill>
          <a:schemeClr val="accent1"/>
        </a:solidFill>
        <a:effectLst/>
      </p:bgPr>
    </p:bg>
    <p:spTree>
      <p:nvGrpSpPr>
        <p:cNvPr id="1" name=""/>
        <p:cNvGrpSpPr/>
        <p:nvPr/>
      </p:nvGrpSpPr>
      <p:grpSpPr>
        <a:xfrm>
          <a:off x="0" y="0"/>
          <a:ext cx="0" cy="0"/>
          <a:chOff x="0" y="0"/>
          <a:chExt cx="0" cy="0"/>
        </a:xfrm>
      </p:grpSpPr>
      <p:sp>
        <p:nvSpPr>
          <p:cNvPr id="3" name="Rectangle 2"/>
          <p:cNvSpPr/>
          <p:nvPr userDrawn="1"/>
        </p:nvSpPr>
        <p:spPr bwMode="gray">
          <a:xfrm>
            <a:off x="324000" y="-1"/>
            <a:ext cx="8496000" cy="2143126"/>
          </a:xfrm>
          <a:prstGeom prst="rect">
            <a:avLst/>
          </a:prstGeom>
          <a:solidFill>
            <a:schemeClr val="bg1">
              <a:alpha val="75000"/>
            </a:schemeClr>
          </a:solidFill>
          <a:ln w="6350"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b="0" i="0" u="none" strike="noStrike" kern="0" cap="none" spc="0" normalizeH="0" baseline="0" noProof="0" dirty="0" smtClean="0">
              <a:ln>
                <a:noFill/>
              </a:ln>
              <a:effectLst/>
              <a:uLnTx/>
              <a:uFillTx/>
              <a:ea typeface="Arial Unicode MS" pitchFamily="34" charset="-128"/>
              <a:cs typeface="Arial Unicode MS" pitchFamily="34" charset="-128"/>
            </a:endParaRPr>
          </a:p>
        </p:txBody>
      </p:sp>
      <p:pic>
        <p:nvPicPr>
          <p:cNvPr id="4" name="Picture 3" descr="SAP_grad_R_pref.png"/>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328613" y="6081713"/>
            <a:ext cx="916953" cy="454025"/>
          </a:xfrm>
          <a:prstGeom prst="rect">
            <a:avLst/>
          </a:prstGeom>
        </p:spPr>
      </p:pic>
      <p:sp>
        <p:nvSpPr>
          <p:cNvPr id="5" name="Rectangle 4"/>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
        <p:nvSpPr>
          <p:cNvPr id="7" name="Rounded Rectangle 6"/>
          <p:cNvSpPr/>
          <p:nvPr userDrawn="1"/>
        </p:nvSpPr>
        <p:spPr bwMode="gray">
          <a:xfrm rot="900000">
            <a:off x="6772168" y="3348000"/>
            <a:ext cx="2021951" cy="467342"/>
          </a:xfrm>
          <a:prstGeom prst="roundRect">
            <a:avLst>
              <a:gd name="adj" fmla="val 16667"/>
            </a:avLst>
          </a:prstGeom>
          <a:solidFill>
            <a:srgbClr val="FF0000"/>
          </a:solidFill>
          <a:ln>
            <a:noFill/>
            <a:headEnd/>
            <a:tailEnd/>
          </a:ln>
          <a:effectLst/>
        </p:spPr>
        <p:style>
          <a:lnRef idx="3">
            <a:schemeClr val="lt1"/>
          </a:lnRef>
          <a:fillRef idx="1">
            <a:schemeClr val="accent6"/>
          </a:fillRef>
          <a:effectRef idx="1">
            <a:schemeClr val="accent6"/>
          </a:effectRef>
          <a:fontRef idx="minor">
            <a:schemeClr val="lt1"/>
          </a:fontRef>
        </p:style>
        <p:txBody>
          <a:bodyPr wrap="none" lIns="144000" tIns="72000" rIns="144000" bIns="72000" rtlCol="0" anchor="ctr">
            <a:spAutoFit/>
          </a:bodyPr>
          <a:lstStyle/>
          <a:p>
            <a:pPr algn="ctr" fontAlgn="base">
              <a:spcBef>
                <a:spcPct val="50000"/>
              </a:spcBef>
              <a:spcAft>
                <a:spcPct val="0"/>
              </a:spcAft>
              <a:buClr>
                <a:srgbClr val="F0AB00"/>
              </a:buClr>
              <a:buSzPct val="80000"/>
            </a:pPr>
            <a:r>
              <a:rPr lang="de-DE" kern="0" smtClean="0">
                <a:solidFill>
                  <a:schemeClr val="bg1"/>
                </a:solidFill>
                <a:ea typeface="Arial Unicode MS" pitchFamily="34" charset="-128"/>
                <a:cs typeface="Arial Unicode MS" pitchFamily="34" charset="-128"/>
                <a:sym typeface="Arial"/>
              </a:rPr>
              <a:t>CONFIDENTIAL</a:t>
            </a:r>
            <a:endParaRPr lang="en-US" kern="0" dirty="0" smtClean="0">
              <a:solidFill>
                <a:schemeClr val="bg1"/>
              </a:solidFill>
              <a:ea typeface="Arial Unicode MS" pitchFamily="34" charset="-128"/>
              <a:cs typeface="Arial Unicode MS" pitchFamily="34" charset="-128"/>
              <a:sym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pyright">
    <p:bg bwMode="gray">
      <p:bgRef idx="1001">
        <a:schemeClr val="bg1"/>
      </p:bgRef>
    </p:bg>
    <p:spTree>
      <p:nvGrpSpPr>
        <p:cNvPr id="1" name=""/>
        <p:cNvGrpSpPr/>
        <p:nvPr/>
      </p:nvGrpSpPr>
      <p:grpSpPr>
        <a:xfrm>
          <a:off x="0" y="0"/>
          <a:ext cx="0" cy="0"/>
          <a:chOff x="0" y="0"/>
          <a:chExt cx="0" cy="0"/>
        </a:xfrm>
      </p:grpSpPr>
      <p:sp>
        <p:nvSpPr>
          <p:cNvPr id="7" name="TextBox 6"/>
          <p:cNvSpPr txBox="1"/>
          <p:nvPr/>
        </p:nvSpPr>
        <p:spPr bwMode="gray">
          <a:xfrm>
            <a:off x="324000" y="1692000"/>
            <a:ext cx="4165200" cy="4201150"/>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en-GB" sz="900" kern="1200" noProof="1" smtClean="0">
                <a:solidFill>
                  <a:schemeClr val="tx1"/>
                </a:solidFill>
                <a:latin typeface="Arial"/>
                <a:ea typeface="MS PGothic" pitchFamily="34" charset="-128"/>
                <a:cs typeface="+mn-cs"/>
              </a:rPr>
              <a:t>No part of this publication may be reproduced or transmitted in any form or for any purpose without the express permission of SAP AG. The information contained herein may be changed without prior notice.</a:t>
            </a:r>
            <a:endParaRPr lang="de-DE" sz="900" kern="1200" noProof="1" smtClean="0">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smtClean="0">
                <a:solidFill>
                  <a:schemeClr val="tx1"/>
                </a:solidFill>
                <a:latin typeface="Arial"/>
                <a:ea typeface="MS PGothic" pitchFamily="34" charset="-128"/>
                <a:cs typeface="+mn-cs"/>
              </a:rPr>
              <a:t>Some software products marketed by SAP AG and its distributors contain proprietary software components of other software vendors.</a:t>
            </a:r>
            <a:endParaRPr lang="de-DE" sz="900" kern="1200" noProof="1" smtClean="0">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smtClean="0">
                <a:solidFill>
                  <a:schemeClr val="tx1"/>
                </a:solidFill>
                <a:latin typeface="Arial"/>
                <a:ea typeface="MS PGothic" pitchFamily="34" charset="-128"/>
                <a:cs typeface="+mn-cs"/>
              </a:rPr>
              <a:t>Microsoft, Windows, Excel, Outlook, and PowerPoint are registered trademarks of Microsoft Corporation. </a:t>
            </a:r>
            <a:endParaRPr lang="de-DE" sz="900" kern="1200" noProof="1" smtClean="0">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smtClean="0">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and Informix are trademarks or registered trademarks of IBM Corporation.</a:t>
            </a:r>
            <a:endParaRPr lang="de-DE" sz="900" kern="1200" noProof="1" smtClean="0">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smtClean="0">
                <a:solidFill>
                  <a:schemeClr val="tx1"/>
                </a:solidFill>
                <a:latin typeface="Arial"/>
                <a:ea typeface="MS PGothic" pitchFamily="34" charset="-128"/>
                <a:cs typeface="+mn-cs"/>
              </a:rPr>
              <a:t>Linux is the registered trademark of Linus Torvalds in the U.S. and other countries.</a:t>
            </a:r>
            <a:endParaRPr lang="de-DE" sz="900" kern="1200" noProof="1" smtClean="0">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smtClean="0">
                <a:solidFill>
                  <a:schemeClr val="tx1"/>
                </a:solidFill>
                <a:latin typeface="Arial"/>
                <a:ea typeface="MS PGothic" pitchFamily="34" charset="-128"/>
                <a:cs typeface="+mn-cs"/>
              </a:rPr>
              <a:t>Adobe, the Adobe logo, Acrobat, PostScript, and Reader are either trademarks or registered trademarks of Adobe Systems Incorporated in the United States and/or other countries.</a:t>
            </a:r>
            <a:endParaRPr lang="de-DE" sz="900" kern="1200" noProof="1" smtClean="0">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smtClean="0">
                <a:solidFill>
                  <a:schemeClr val="tx1"/>
                </a:solidFill>
                <a:latin typeface="Arial"/>
                <a:ea typeface="MS PGothic" pitchFamily="34" charset="-128"/>
                <a:cs typeface="+mn-cs"/>
              </a:rPr>
              <a:t>Oracle and Java are registered trademarks of Oracle and/or its affiliates.</a:t>
            </a:r>
            <a:endParaRPr lang="de-DE" sz="900" kern="1200" noProof="1" smtClean="0">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smtClean="0">
                <a:solidFill>
                  <a:schemeClr val="tx1"/>
                </a:solidFill>
                <a:latin typeface="Arial"/>
                <a:ea typeface="MS PGothic" pitchFamily="34" charset="-128"/>
                <a:cs typeface="+mn-cs"/>
              </a:rPr>
              <a:t>UNIX, X/Open, OSF/1, and Motif are registered trademarks of the Open Group.</a:t>
            </a:r>
            <a:endParaRPr lang="de-DE" sz="900" kern="1200" noProof="1" smtClean="0">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smtClean="0">
                <a:solidFill>
                  <a:schemeClr val="tx1"/>
                </a:solidFill>
                <a:latin typeface="Arial"/>
                <a:ea typeface="MS PGothic" pitchFamily="34" charset="-128"/>
                <a:cs typeface="+mn-cs"/>
              </a:rPr>
              <a:t>Citrix, ICA, Program Neighborhood, MetaFrame, WinFrame, VideoFrame, and MultiWin are trademarks or registered trademarks of Citrix Systems, Inc.</a:t>
            </a:r>
            <a:endParaRPr lang="de-DE" sz="900" kern="1200" noProof="1" smtClean="0">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GB" sz="900" kern="1200" noProof="1" smtClean="0">
                <a:solidFill>
                  <a:schemeClr val="tx1"/>
                </a:solidFill>
                <a:latin typeface="Arial"/>
                <a:ea typeface="MS PGothic" pitchFamily="34" charset="-128"/>
                <a:cs typeface="+mn-cs"/>
              </a:rPr>
              <a:t>HTML, XML, XHTML and W3C are trademarks or registered trademarks of W3C</a:t>
            </a:r>
            <a:r>
              <a:rPr lang="en-GB" sz="900" kern="1200" baseline="30000" noProof="1" smtClean="0">
                <a:solidFill>
                  <a:schemeClr val="tx1"/>
                </a:solidFill>
                <a:latin typeface="Arial"/>
                <a:ea typeface="MS PGothic" pitchFamily="34" charset="-128"/>
                <a:cs typeface="+mn-cs"/>
              </a:rPr>
              <a:t>®</a:t>
            </a:r>
            <a:r>
              <a:rPr lang="en-GB" sz="900" kern="1200" noProof="1" smtClean="0">
                <a:solidFill>
                  <a:schemeClr val="tx1"/>
                </a:solidFill>
                <a:latin typeface="Arial"/>
                <a:ea typeface="MS PGothic" pitchFamily="34" charset="-128"/>
                <a:cs typeface="+mn-cs"/>
              </a:rPr>
              <a:t>, World Wide Web Consortium, Massachusetts Institute of Technology. </a:t>
            </a:r>
            <a:endParaRPr lang="de-DE" sz="900" kern="1200" noProof="1" smtClean="0">
              <a:solidFill>
                <a:schemeClr val="tx1"/>
              </a:solidFill>
              <a:latin typeface="Arial"/>
              <a:ea typeface="MS PGothic" pitchFamily="34" charset="-128"/>
              <a:cs typeface="+mn-cs"/>
            </a:endParaRPr>
          </a:p>
        </p:txBody>
      </p:sp>
      <p:sp>
        <p:nvSpPr>
          <p:cNvPr id="11" name="TextBox 10"/>
          <p:cNvSpPr txBox="1"/>
          <p:nvPr userDrawn="1"/>
        </p:nvSpPr>
        <p:spPr bwMode="gray">
          <a:xfrm>
            <a:off x="324000" y="324000"/>
            <a:ext cx="5311198" cy="756000"/>
          </a:xfrm>
          <a:prstGeom prst="rect">
            <a:avLst/>
          </a:prstGeom>
        </p:spPr>
        <p:txBody>
          <a:bodyPr vert="horz" lIns="0" tIns="0" rIns="0" bIns="0" rtlCol="0" anchor="ctr" anchorCtr="0">
            <a:noAutofit/>
          </a:bodyPr>
          <a:lstStyle/>
          <a:p>
            <a:pPr algn="l" defTabSz="914400" rtl="0" eaLnBrk="1" latinLnBrk="0" hangingPunct="1">
              <a:spcBef>
                <a:spcPct val="0"/>
              </a:spcBef>
              <a:buNone/>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2011 SAP AG. All rights reserved.</a:t>
            </a:r>
          </a:p>
        </p:txBody>
      </p:sp>
      <p:sp>
        <p:nvSpPr>
          <p:cNvPr id="6" name="TextBox 5"/>
          <p:cNvSpPr txBox="1"/>
          <p:nvPr userDrawn="1"/>
        </p:nvSpPr>
        <p:spPr bwMode="gray">
          <a:xfrm>
            <a:off x="4654800" y="1692000"/>
            <a:ext cx="4165200" cy="3077766"/>
          </a:xfrm>
          <a:prstGeom prst="rect">
            <a:avLst/>
          </a:prstGeom>
          <a:noFill/>
        </p:spPr>
        <p:txBody>
          <a:bodyPr wrap="square" lIns="0" tIns="0" rIns="0" bIns="0" rtlCol="0">
            <a:spAutoFit/>
          </a:bodyPr>
          <a:lstStyle/>
          <a:p>
            <a:pPr marL="0" marR="0" indent="0" algn="l" defTabSz="914400" rtl="0" eaLnBrk="1" fontAlgn="t" latinLnBrk="0" hangingPunct="1">
              <a:lnSpc>
                <a:spcPct val="100000"/>
              </a:lnSpc>
              <a:spcBef>
                <a:spcPts val="600"/>
              </a:spcBef>
              <a:spcAft>
                <a:spcPts val="0"/>
              </a:spcAft>
              <a:buClrTx/>
              <a:buSzTx/>
              <a:buFontTx/>
              <a:buNone/>
              <a:tabLst/>
              <a:defRPr/>
            </a:pPr>
            <a:r>
              <a:rPr lang="en-US" sz="900" kern="1200" noProof="1" smtClean="0">
                <a:solidFill>
                  <a:schemeClr val="tx1"/>
                </a:solidFill>
                <a:latin typeface="Arial"/>
                <a:ea typeface="MS PGothic" pitchFamily="34" charset="-128"/>
                <a:cs typeface="+mn-cs"/>
              </a:rPr>
              <a:t>SAP, R/3, SAP NetWeaver, Duet, PartnerEdge, ByDesign, SAP BusinessObjects Explorer, StreamWork, and other SAP products and services mentioned herein as well as their respective logos are trademarks or registered trademarks of SAP AG in Germany and other countries.</a:t>
            </a:r>
            <a:endParaRPr lang="en-US" sz="900" kern="1200" noProof="1" smtClean="0">
              <a:solidFill>
                <a:schemeClr val="tx1"/>
              </a:solidFill>
              <a:latin typeface="+mn-lt"/>
              <a:ea typeface="MS PGothic" pitchFamily="34" charset="-128"/>
              <a:cs typeface="+mn-cs"/>
            </a:endParaRPr>
          </a:p>
          <a:p>
            <a:pPr marL="0" algn="l" defTabSz="914400" rtl="0" eaLnBrk="1" fontAlgn="t" latinLnBrk="0" hangingPunct="1">
              <a:lnSpc>
                <a:spcPct val="100000"/>
              </a:lnSpc>
              <a:spcBef>
                <a:spcPts val="600"/>
              </a:spcBef>
            </a:pPr>
            <a:r>
              <a:rPr lang="en-US" sz="900" kern="1200" noProof="1" smtClean="0">
                <a:solidFill>
                  <a:schemeClr val="tx1"/>
                </a:solidFill>
                <a:latin typeface="+mn-lt"/>
                <a:ea typeface="MS PGothic" pitchFamily="34" charset="-128"/>
                <a:cs typeface="+mn-cs"/>
              </a:rPr>
              <a:t>Business Objects and the Business Objects logo, BusinessObjects, Crystal Reports, Crystal Decisions, Web Intelligence, Xcelsius, and other Business Objects products and services mentioned herein as well as their respective logos are trademarks or registered trademarks of Business Objects Software Ltd. Business Objects is an </a:t>
            </a:r>
            <a:br>
              <a:rPr lang="en-US" sz="900" kern="1200" noProof="1" smtClean="0">
                <a:solidFill>
                  <a:schemeClr val="tx1"/>
                </a:solidFill>
                <a:latin typeface="+mn-lt"/>
                <a:ea typeface="MS PGothic" pitchFamily="34" charset="-128"/>
                <a:cs typeface="+mn-cs"/>
              </a:rPr>
            </a:br>
            <a:r>
              <a:rPr lang="en-US" sz="900" kern="1200" noProof="1" smtClean="0">
                <a:solidFill>
                  <a:schemeClr val="tx1"/>
                </a:solidFill>
                <a:latin typeface="+mn-lt"/>
                <a:ea typeface="MS PGothic" pitchFamily="34" charset="-128"/>
                <a:cs typeface="+mn-cs"/>
              </a:rPr>
              <a:t>SAP company.</a:t>
            </a:r>
            <a:endParaRPr lang="de-DE" sz="900" kern="1200" noProof="1" smtClean="0">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smtClean="0">
                <a:solidFill>
                  <a:schemeClr val="tx1"/>
                </a:solidFill>
                <a:latin typeface="+mn-lt"/>
                <a:ea typeface="MS PGothic" pitchFamily="34" charset="-128"/>
                <a:cs typeface="+mn-cs"/>
              </a:rPr>
              <a:t>Sybase and Adaptive Server, iAnywhere, Sybase 365, SQL Anywhere, and other Sybase products and services mentioned herein as well as their respective logos are trademarks or registered trademarks of Sybase, Inc. Sybase is an SAP company.</a:t>
            </a:r>
            <a:endParaRPr lang="de-DE" sz="900" kern="1200" noProof="1" smtClean="0">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GB" sz="900" kern="1200" noProof="1" smtClean="0">
                <a:solidFill>
                  <a:schemeClr val="tx1"/>
                </a:solidFill>
                <a:latin typeface="+mn-lt"/>
                <a:ea typeface="MS PGothic" pitchFamily="34" charset="-128"/>
                <a:cs typeface="+mn-cs"/>
              </a:rPr>
              <a:t>All other product and service names mentioned are the trademarks of their respective companies. Data contained in this document serves informational purposes only. National product specifications may vary.</a:t>
            </a:r>
            <a:endParaRPr lang="de-DE" sz="900" kern="1200" noProof="1" smtClean="0">
              <a:solidFill>
                <a:schemeClr val="tx1"/>
              </a:solidFill>
              <a:latin typeface="+mn-lt"/>
              <a:ea typeface="MS PGothic" pitchFamily="34" charset="-128"/>
              <a:cs typeface="+mn-cs"/>
            </a:endParaRPr>
          </a:p>
          <a:p>
            <a:pPr marL="0" algn="l" defTabSz="914400" rtl="0" eaLnBrk="1" latinLnBrk="0" hangingPunct="1">
              <a:lnSpc>
                <a:spcPct val="100000"/>
              </a:lnSpc>
              <a:spcBef>
                <a:spcPts val="600"/>
              </a:spcBef>
            </a:pPr>
            <a:r>
              <a:rPr lang="en-US" sz="900" kern="1200" noProof="1" smtClean="0">
                <a:solidFill>
                  <a:schemeClr val="tx1"/>
                </a:solidFill>
                <a:latin typeface="+mn-lt"/>
                <a:ea typeface="MS PGothic" pitchFamily="34" charset="-128"/>
                <a:cs typeface="+mn-cs"/>
              </a:rPr>
              <a:t>The information in this document is proprietary to SAP. No part of this document may be reproduced, copied, or transmitted in any form or for any purpose without the express prior written permission of SAP AG.</a:t>
            </a:r>
            <a:endParaRPr lang="de-DE" sz="900" kern="1200" noProof="1">
              <a:solidFill>
                <a:schemeClr val="tx1"/>
              </a:solidFill>
              <a:latin typeface="+mn-lt"/>
              <a:ea typeface="MS PGothic" pitchFamily="34" charset="-128"/>
              <a:cs typeface="+mn-cs"/>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pyright german">
    <p:bg bwMode="gray">
      <p:bgRef idx="1001">
        <a:schemeClr val="bg1"/>
      </p:bgRef>
    </p:bg>
    <p:spTree>
      <p:nvGrpSpPr>
        <p:cNvPr id="1" name=""/>
        <p:cNvGrpSpPr/>
        <p:nvPr/>
      </p:nvGrpSpPr>
      <p:grpSpPr>
        <a:xfrm>
          <a:off x="0" y="0"/>
          <a:ext cx="0" cy="0"/>
          <a:chOff x="0" y="0"/>
          <a:chExt cx="0" cy="0"/>
        </a:xfrm>
      </p:grpSpPr>
      <p:sp>
        <p:nvSpPr>
          <p:cNvPr id="11" name="TextBox 10"/>
          <p:cNvSpPr txBox="1"/>
          <p:nvPr userDrawn="1"/>
        </p:nvSpPr>
        <p:spPr bwMode="gray">
          <a:xfrm>
            <a:off x="324000" y="324000"/>
            <a:ext cx="7359500" cy="756000"/>
          </a:xfrm>
          <a:prstGeom prst="rect">
            <a:avLst/>
          </a:prstGeom>
        </p:spPr>
        <p:txBody>
          <a:bodyPr vert="horz" lIns="0" tIns="0" rIns="0" bIns="0" rtlCol="0" anchor="ctr" anchorCtr="0">
            <a:noAutofit/>
          </a:bodyPr>
          <a:lstStyle/>
          <a:p>
            <a:pPr marL="0" marR="0" indent="0" algn="l" defTabSz="914400" rtl="0" eaLnBrk="1" fontAlgn="auto" latinLnBrk="0" hangingPunct="1">
              <a:lnSpc>
                <a:spcPct val="100000"/>
              </a:lnSpc>
              <a:spcBef>
                <a:spcPct val="0"/>
              </a:spcBef>
              <a:spcAft>
                <a:spcPts val="0"/>
              </a:spcAft>
              <a:buClrTx/>
              <a:buSzTx/>
              <a:buFontTx/>
              <a:buNone/>
              <a:tabLst/>
              <a:defRPr/>
            </a:pPr>
            <a:r>
              <a:rPr lang="en-GB" sz="2400" b="1" kern="1200" noProof="0" dirty="0" smtClean="0">
                <a:solidFill>
                  <a:schemeClr val="accent2"/>
                </a:solidFill>
                <a:latin typeface="+mj-lt"/>
                <a:ea typeface="+mj-ea"/>
                <a:cs typeface="+mj-cs"/>
              </a:rPr>
              <a:t>© </a:t>
            </a:r>
            <a:r>
              <a:rPr lang="de-DE" sz="2400" b="1" kern="1200" noProof="0" dirty="0" smtClean="0">
                <a:solidFill>
                  <a:schemeClr val="accent2"/>
                </a:solidFill>
                <a:latin typeface="+mj-lt"/>
                <a:ea typeface="+mj-ea"/>
                <a:cs typeface="+mj-cs"/>
              </a:rPr>
              <a:t>2011 SAP AG. Alle Rechte vorbehalten.</a:t>
            </a:r>
          </a:p>
        </p:txBody>
      </p:sp>
      <p:sp>
        <p:nvSpPr>
          <p:cNvPr id="5" name="TextBox 4"/>
          <p:cNvSpPr txBox="1"/>
          <p:nvPr userDrawn="1"/>
        </p:nvSpPr>
        <p:spPr bwMode="gray">
          <a:xfrm>
            <a:off x="324000" y="1692000"/>
            <a:ext cx="4165200" cy="4149854"/>
          </a:xfrm>
          <a:prstGeom prst="rect">
            <a:avLst/>
          </a:prstGeom>
          <a:noFill/>
        </p:spPr>
        <p:txBody>
          <a:bodyPr wrap="square" lIns="0" tIns="0" rIns="0" bIns="0" rtlCol="0">
            <a:spAutoFit/>
          </a:bodyPr>
          <a:lstStyle/>
          <a:p>
            <a:pPr marL="0" indent="0" algn="l" defTabSz="914400" rtl="0" eaLnBrk="1" latinLnBrk="0" hangingPunct="1">
              <a:lnSpc>
                <a:spcPct val="100000"/>
              </a:lnSpc>
              <a:spcBef>
                <a:spcPts val="400"/>
              </a:spcBef>
            </a:pPr>
            <a:r>
              <a:rPr lang="de-DE" sz="900" kern="1200" noProof="1" smtClean="0">
                <a:solidFill>
                  <a:schemeClr val="tx1"/>
                </a:solidFill>
                <a:latin typeface="Arial"/>
                <a:ea typeface="MS PGothic" pitchFamily="34" charset="-128"/>
                <a:cs typeface="+mn-cs"/>
              </a:rPr>
              <a:t>Weitergabe und Vervielfältigung dieser Publikation oder von Teilen daraus sind, zu welchem Zweck und in welcher Form auch immer, ohne die ausdrückliche schriftliche Genehmigung durch SAP AG nicht gestattet. In dieser Publikation enthaltene Informationen können ohne vorherige Ankündigung geändert werden.</a:t>
            </a:r>
          </a:p>
          <a:p>
            <a:pPr marL="0" indent="0" algn="l" defTabSz="914400" rtl="0" eaLnBrk="1" latinLnBrk="0" hangingPunct="1">
              <a:lnSpc>
                <a:spcPct val="100000"/>
              </a:lnSpc>
              <a:spcBef>
                <a:spcPts val="400"/>
              </a:spcBef>
            </a:pPr>
            <a:r>
              <a:rPr lang="de-DE" sz="900" kern="1200" noProof="1" smtClean="0">
                <a:solidFill>
                  <a:schemeClr val="tx1"/>
                </a:solidFill>
                <a:latin typeface="Arial"/>
                <a:ea typeface="MS PGothic" pitchFamily="34" charset="-128"/>
                <a:cs typeface="+mn-cs"/>
              </a:rPr>
              <a:t>Die von SAP AG oder deren Vertriebsfirmen angebotenen Softwareprodukte können Softwarekomponenten auch anderer Softwarehersteller enthalten.</a:t>
            </a:r>
          </a:p>
          <a:p>
            <a:pPr marL="0" indent="0" algn="l" defTabSz="914400" rtl="0" eaLnBrk="1" latinLnBrk="0" hangingPunct="1">
              <a:lnSpc>
                <a:spcPct val="100000"/>
              </a:lnSpc>
              <a:spcBef>
                <a:spcPts val="400"/>
              </a:spcBef>
            </a:pPr>
            <a:r>
              <a:rPr lang="en-US" sz="900" kern="1200" noProof="1" smtClean="0">
                <a:solidFill>
                  <a:schemeClr val="tx1"/>
                </a:solidFill>
                <a:latin typeface="Arial"/>
                <a:ea typeface="MS PGothic" pitchFamily="34" charset="-128"/>
                <a:cs typeface="+mn-cs"/>
              </a:rPr>
              <a:t>Microsoft, Windows, Excel, Outlook, und PowerPoint sind eingetragene Marken der Microsoft Corporation. </a:t>
            </a:r>
            <a:endParaRPr lang="de-DE" sz="900" kern="1200" noProof="1" smtClean="0">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en-US" sz="900" kern="1200" noProof="1" smtClean="0">
                <a:solidFill>
                  <a:schemeClr val="tx1"/>
                </a:solidFill>
                <a:latin typeface="Arial"/>
                <a:ea typeface="MS PGothic" pitchFamily="34" charset="-128"/>
                <a:cs typeface="+mn-cs"/>
              </a:rPr>
              <a:t>IBM, DB2, DB2 Universal Database, System i, System i5, System p, System p5, System x, System z, System z10, System z9, z10, z9, iSeries, pSeries, xSeries, zSeries, eServer, z/VM, z/OS, i5/OS, S/390, OS/390, OS/400, AS/400, S/390 Parallel Enterprise Server, PowerVM, Power Architecture, POWER6+, POWER6, POWER5+, POWER5, POWER, OpenPower, PowerPC, BatchPipes, BladeCenter, System Storage, GPFS, HACMP, RETAIN, DB2 Connect, RACF, Redbooks, OS/2, Parallel Sysplex, MVS/ESA, AIX, Intelligent Miner, WebSphere, Netfinity, Tivoli und Informix sind Marken oder eingetragene Marken der IBM Corporation.</a:t>
            </a:r>
            <a:endParaRPr lang="de-DE" sz="900" kern="1200" noProof="1" smtClean="0">
              <a:solidFill>
                <a:schemeClr val="tx1"/>
              </a:solidFill>
              <a:latin typeface="Arial"/>
              <a:ea typeface="MS PGothic" pitchFamily="34" charset="-128"/>
              <a:cs typeface="+mn-cs"/>
            </a:endParaRPr>
          </a:p>
          <a:p>
            <a:pPr marL="0" indent="0" algn="l" defTabSz="914400" rtl="0" eaLnBrk="1" latinLnBrk="0" hangingPunct="1">
              <a:lnSpc>
                <a:spcPct val="100000"/>
              </a:lnSpc>
              <a:spcBef>
                <a:spcPts val="400"/>
              </a:spcBef>
            </a:pPr>
            <a:r>
              <a:rPr lang="de-DE" sz="900" kern="1200" noProof="1" smtClean="0">
                <a:solidFill>
                  <a:schemeClr val="tx1"/>
                </a:solidFill>
                <a:latin typeface="Arial"/>
                <a:ea typeface="MS PGothic" pitchFamily="34" charset="-128"/>
                <a:cs typeface="+mn-cs"/>
              </a:rPr>
              <a:t>Linux ist eine eingetragene Marke von Linus Torvalds in den USA und anderen Ländern.</a:t>
            </a:r>
          </a:p>
          <a:p>
            <a:pPr marL="0" indent="0" algn="l" defTabSz="914400" rtl="0" eaLnBrk="1" latinLnBrk="0" hangingPunct="1">
              <a:lnSpc>
                <a:spcPct val="100000"/>
              </a:lnSpc>
              <a:spcBef>
                <a:spcPts val="400"/>
              </a:spcBef>
            </a:pPr>
            <a:r>
              <a:rPr lang="de-DE" sz="900" kern="1200" noProof="1" smtClean="0">
                <a:solidFill>
                  <a:schemeClr val="tx1"/>
                </a:solidFill>
                <a:latin typeface="Arial"/>
                <a:ea typeface="MS PGothic" pitchFamily="34" charset="-128"/>
                <a:cs typeface="+mn-cs"/>
              </a:rPr>
              <a:t>Adobe, das Adobe-Logo, Acrobat, PostScript und Reader sind Marken oder eingetragene Marken von Adobe Systems Incorporated in den USA und/oder anderen Ländern.</a:t>
            </a:r>
          </a:p>
          <a:p>
            <a:pPr marL="0" indent="0" algn="l" defTabSz="914400" rtl="0" eaLnBrk="1" latinLnBrk="0" hangingPunct="1">
              <a:lnSpc>
                <a:spcPct val="100000"/>
              </a:lnSpc>
              <a:spcBef>
                <a:spcPts val="400"/>
              </a:spcBef>
            </a:pPr>
            <a:r>
              <a:rPr lang="de-DE" sz="900" kern="1200" noProof="1" smtClean="0">
                <a:solidFill>
                  <a:schemeClr val="tx1"/>
                </a:solidFill>
                <a:latin typeface="Arial"/>
                <a:ea typeface="MS PGothic" pitchFamily="34" charset="-128"/>
                <a:cs typeface="+mn-cs"/>
              </a:rPr>
              <a:t>Oracle und Java sind eingetragene Marken von Oracle und/oder ihrer Tochtergesellschaften.</a:t>
            </a:r>
          </a:p>
          <a:p>
            <a:pPr marL="0" indent="0" algn="l" defTabSz="914400" rtl="0" eaLnBrk="1" latinLnBrk="0" hangingPunct="1">
              <a:lnSpc>
                <a:spcPct val="100000"/>
              </a:lnSpc>
              <a:spcBef>
                <a:spcPts val="400"/>
              </a:spcBef>
            </a:pPr>
            <a:r>
              <a:rPr lang="de-DE" sz="900" kern="1200" noProof="1" smtClean="0">
                <a:solidFill>
                  <a:schemeClr val="tx1"/>
                </a:solidFill>
                <a:latin typeface="Arial"/>
                <a:ea typeface="MS PGothic" pitchFamily="34" charset="-128"/>
                <a:cs typeface="+mn-cs"/>
              </a:rPr>
              <a:t>UNIX, X/Open, OSF/1 und Motif sind eingetragene Marken der Open Group.</a:t>
            </a:r>
          </a:p>
          <a:p>
            <a:pPr marL="0" indent="0" algn="l" defTabSz="914400" rtl="0" eaLnBrk="1" latinLnBrk="0" hangingPunct="1">
              <a:lnSpc>
                <a:spcPct val="100000"/>
              </a:lnSpc>
              <a:spcBef>
                <a:spcPts val="400"/>
              </a:spcBef>
            </a:pPr>
            <a:r>
              <a:rPr lang="de-DE" sz="900" kern="1200" noProof="1" smtClean="0">
                <a:solidFill>
                  <a:schemeClr val="tx1"/>
                </a:solidFill>
                <a:latin typeface="Arial"/>
                <a:ea typeface="MS PGothic" pitchFamily="34" charset="-128"/>
                <a:cs typeface="+mn-cs"/>
              </a:rPr>
              <a:t>Citrix, ICA, Program Neighborhood, MetaFrame, WinFrame, VideoFrame und MultiWin sind Marken oder eingetragene Marken von Citrix Systems, Inc.</a:t>
            </a:r>
          </a:p>
        </p:txBody>
      </p:sp>
      <p:sp>
        <p:nvSpPr>
          <p:cNvPr id="8" name="TextBox 7"/>
          <p:cNvSpPr txBox="1"/>
          <p:nvPr userDrawn="1"/>
        </p:nvSpPr>
        <p:spPr bwMode="gray">
          <a:xfrm>
            <a:off x="4654800" y="1692000"/>
            <a:ext cx="4165200" cy="3631763"/>
          </a:xfrm>
          <a:prstGeom prst="rect">
            <a:avLst/>
          </a:prstGeom>
          <a:noFill/>
        </p:spPr>
        <p:txBody>
          <a:bodyPr wrap="square" lIns="0" tIns="0" rIns="0" bIns="0" rtlCol="0">
            <a:spAutoFit/>
          </a:bodyPr>
          <a:lstStyle/>
          <a:p>
            <a:pPr marL="0" marR="0" indent="0" algn="l" defTabSz="914400" rtl="0" eaLnBrk="1" fontAlgn="auto" latinLnBrk="0" hangingPunct="1">
              <a:lnSpc>
                <a:spcPct val="100000"/>
              </a:lnSpc>
              <a:spcBef>
                <a:spcPts val="400"/>
              </a:spcBef>
              <a:spcAft>
                <a:spcPts val="0"/>
              </a:spcAft>
              <a:buClrTx/>
              <a:buSzTx/>
              <a:buFontTx/>
              <a:buNone/>
              <a:tabLst/>
              <a:defRPr/>
            </a:pPr>
            <a:r>
              <a:rPr lang="de-DE" sz="900" kern="1200" noProof="1" smtClean="0">
                <a:solidFill>
                  <a:schemeClr val="tx1"/>
                </a:solidFill>
                <a:latin typeface="Arial"/>
                <a:ea typeface="MS PGothic" pitchFamily="34" charset="-128"/>
                <a:cs typeface="+mn-cs"/>
              </a:rPr>
              <a:t>HTML, XML, XHTML und W3C sind Marken oder eingetragene Marken des W3C</a:t>
            </a:r>
            <a:r>
              <a:rPr lang="de-DE" sz="900" kern="1200" baseline="30000" noProof="1" smtClean="0">
                <a:solidFill>
                  <a:schemeClr val="tx1"/>
                </a:solidFill>
                <a:latin typeface="Arial"/>
                <a:ea typeface="MS PGothic" pitchFamily="34" charset="-128"/>
                <a:cs typeface="+mn-cs"/>
              </a:rPr>
              <a:t>®</a:t>
            </a:r>
            <a:r>
              <a:rPr lang="de-DE" sz="900" kern="1200" noProof="1" smtClean="0">
                <a:solidFill>
                  <a:schemeClr val="tx1"/>
                </a:solidFill>
                <a:latin typeface="Arial"/>
                <a:ea typeface="MS PGothic" pitchFamily="34" charset="-128"/>
                <a:cs typeface="+mn-cs"/>
              </a:rPr>
              <a:t>, World Wide Web Consortium, Massachusetts Institute of Technology.</a:t>
            </a:r>
          </a:p>
          <a:p>
            <a:pPr marL="0" indent="0" algn="l" defTabSz="914400" rtl="0" eaLnBrk="1" latinLnBrk="0" hangingPunct="1">
              <a:lnSpc>
                <a:spcPct val="100000"/>
              </a:lnSpc>
              <a:spcBef>
                <a:spcPts val="400"/>
              </a:spcBef>
            </a:pPr>
            <a:r>
              <a:rPr lang="de-DE" sz="900" kern="1200" noProof="1" smtClean="0">
                <a:solidFill>
                  <a:schemeClr val="tx1"/>
                </a:solidFill>
                <a:latin typeface="Arial"/>
                <a:ea typeface="MS PGothic" pitchFamily="34" charset="-128"/>
                <a:cs typeface="+mn-cs"/>
              </a:rPr>
              <a:t>SAP, R/3, SAP NetWeaver, Duet, PartnerEdge, ByDesign, SAP BusinessObjects Explorer, StreamWork und weitere im Text erwähnte SAP-Produkte und ­Dienstleistungen sowie die entsprechenden Logos sind Marken oder eingetragene Marken der SAP AG in Deutschland und anderen Ländern.</a:t>
            </a:r>
          </a:p>
          <a:p>
            <a:pPr marL="0" indent="0" algn="l" defTabSz="914400" rtl="0" eaLnBrk="1" fontAlgn="t" latinLnBrk="0" hangingPunct="1">
              <a:lnSpc>
                <a:spcPct val="100000"/>
              </a:lnSpc>
              <a:spcBef>
                <a:spcPts val="400"/>
              </a:spcBef>
            </a:pPr>
            <a:r>
              <a:rPr lang="de-DE" sz="900" kern="1200" noProof="1" smtClean="0">
                <a:solidFill>
                  <a:schemeClr val="tx1"/>
                </a:solidFill>
                <a:latin typeface="Arial"/>
                <a:ea typeface="MS PGothic" pitchFamily="34" charset="-128"/>
                <a:cs typeface="+mn-cs"/>
              </a:rPr>
              <a:t>Business Objects und das Business-Objects-Logo, BusinessObjects, Crystal Reports, Crystal Decisions, Web Intelligence, Xcelsius und andere im Text erwähnte Business-Objects-Produkte und ­Dienstleistungen sowie die entsprechenden Logos sind Marken oder eingetragene Marken der Business Objects Software Ltd. Business Objects ist ein Unternehmen der SAP AG.</a:t>
            </a:r>
          </a:p>
          <a:p>
            <a:pPr marL="0" indent="0" algn="l" defTabSz="914400" rtl="0" eaLnBrk="1" latinLnBrk="0" hangingPunct="1">
              <a:lnSpc>
                <a:spcPct val="100000"/>
              </a:lnSpc>
              <a:spcBef>
                <a:spcPts val="400"/>
              </a:spcBef>
            </a:pPr>
            <a:r>
              <a:rPr lang="de-DE" sz="900" kern="1200" noProof="1" smtClean="0">
                <a:solidFill>
                  <a:schemeClr val="tx1"/>
                </a:solidFill>
                <a:latin typeface="Arial"/>
                <a:ea typeface="MS PGothic" pitchFamily="34" charset="-128"/>
                <a:cs typeface="+mn-cs"/>
              </a:rPr>
              <a:t>Sybase und Adaptive Server, iAnywhere, Sybase 365, SQL Anywhere und weitere im Text erwähnte Sybase-Produkte und -Dienstleistungen sowie die entsprechenden Logos sind Marken oder eingetragene Marken der Sybase Inc. Sybase ist ein Unternehmen der SAP AG.</a:t>
            </a:r>
          </a:p>
          <a:p>
            <a:pPr marL="0" indent="0" algn="l" defTabSz="914400" rtl="0" eaLnBrk="1" latinLnBrk="0" hangingPunct="1">
              <a:lnSpc>
                <a:spcPct val="100000"/>
              </a:lnSpc>
              <a:spcBef>
                <a:spcPts val="400"/>
              </a:spcBef>
            </a:pPr>
            <a:r>
              <a:rPr lang="de-DE" sz="900" kern="1200" noProof="1" smtClean="0">
                <a:solidFill>
                  <a:schemeClr val="tx1"/>
                </a:solidFill>
                <a:latin typeface="Arial"/>
                <a:ea typeface="MS PGothic" pitchFamily="34" charset="-128"/>
                <a:cs typeface="+mn-cs"/>
              </a:rPr>
              <a:t>Alle anderen Namen von Produkten und Dienstleistungen sind Marken der jeweiligen Firmen. Die Angaben im Text sind unverbindlich und dienen lediglich zu Informationszwecken. Produkte können länderspezifische Unterschiede aufweisen.</a:t>
            </a:r>
          </a:p>
          <a:p>
            <a:pPr marL="0" indent="0" algn="l" defTabSz="914400" rtl="0" eaLnBrk="1" latinLnBrk="0" hangingPunct="1">
              <a:lnSpc>
                <a:spcPct val="100000"/>
              </a:lnSpc>
              <a:spcBef>
                <a:spcPts val="400"/>
              </a:spcBef>
            </a:pPr>
            <a:r>
              <a:rPr lang="de-DE" sz="900" kern="1200" noProof="1" smtClean="0">
                <a:solidFill>
                  <a:schemeClr val="tx1"/>
                </a:solidFill>
                <a:latin typeface="Arial"/>
                <a:ea typeface="MS PGothic" pitchFamily="34" charset="-128"/>
                <a:cs typeface="+mn-cs"/>
              </a:rPr>
              <a:t>Die in dieser Publikation enthaltene Information ist Eigentum der SAP. Weitergabe und Vervielfältigung dieser Publikation oder von Teilen daraus sind, zu welchem Zweck und in welcher Form auch immer, nur mit ausdrücklicher schriftlicher Genehmigung durch SAP AG gestattet.</a:t>
            </a:r>
          </a:p>
          <a:p>
            <a:pPr marL="0" indent="0" algn="l" defTabSz="914400" rtl="0" eaLnBrk="1" latinLnBrk="0" hangingPunct="1">
              <a:lnSpc>
                <a:spcPct val="100000"/>
              </a:lnSpc>
              <a:spcBef>
                <a:spcPts val="400"/>
              </a:spcBef>
            </a:pPr>
            <a:endParaRPr lang="de-DE" sz="900" kern="1200" noProof="1">
              <a:solidFill>
                <a:schemeClr val="tx1"/>
              </a:solidFill>
              <a:latin typeface="Arial"/>
              <a:ea typeface="MS PGothic" pitchFamily="34" charset="-128"/>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 short">
    <p:bg>
      <p:bgPr>
        <a:solidFill>
          <a:schemeClr val="accent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14000" y="324000"/>
            <a:ext cx="8280000" cy="738000"/>
          </a:xfrm>
        </p:spPr>
        <p:txBody>
          <a:bodyPr anchor="t" anchorCtr="0">
            <a:noAutofit/>
          </a:bodyPr>
          <a:lstStyle>
            <a:lvl1pPr>
              <a:defRPr sz="4800">
                <a:solidFill>
                  <a:schemeClr val="tx1"/>
                </a:solidFill>
              </a:defRPr>
            </a:lvl1pPr>
          </a:lstStyle>
          <a:p>
            <a:r>
              <a:rPr lang="en-US" dirty="0" smtClean="0"/>
              <a:t>Short Presentation Title</a:t>
            </a:r>
            <a:endParaRPr lang="en-US" dirty="0"/>
          </a:p>
        </p:txBody>
      </p:sp>
      <p:pic>
        <p:nvPicPr>
          <p:cNvPr id="4" name="Picture 3" descr="SAP_grad_R_pref.png"/>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2011</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 two lines">
    <p:bg>
      <p:bgPr>
        <a:solidFill>
          <a:schemeClr val="accent1"/>
        </a:solidFill>
        <a:effectLst/>
      </p:bgPr>
    </p:bg>
    <p:spTree>
      <p:nvGrpSpPr>
        <p:cNvPr id="1" name=""/>
        <p:cNvGrpSpPr/>
        <p:nvPr/>
      </p:nvGrpSpPr>
      <p:grpSpPr>
        <a:xfrm>
          <a:off x="0" y="0"/>
          <a:ext cx="0" cy="0"/>
          <a:chOff x="0" y="0"/>
          <a:chExt cx="0" cy="0"/>
        </a:xfrm>
      </p:grpSpPr>
      <p:pic>
        <p:nvPicPr>
          <p:cNvPr id="4" name="Picture 3" descr="SAP_grad_R_pref.png"/>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328613" y="6081713"/>
            <a:ext cx="916953" cy="454025"/>
          </a:xfrm>
          <a:prstGeom prst="rect">
            <a:avLst/>
          </a:prstGeom>
        </p:spPr>
      </p:pic>
      <p:sp>
        <p:nvSpPr>
          <p:cNvPr id="6" name="Subtitle 2"/>
          <p:cNvSpPr>
            <a:spLocks noGrp="1"/>
          </p:cNvSpPr>
          <p:nvPr>
            <p:ph type="subTitle" idx="1" hasCustomPrompt="1"/>
          </p:nvPr>
        </p:nvSpPr>
        <p:spPr bwMode="gray">
          <a:xfrm>
            <a:off x="414000" y="1499870"/>
            <a:ext cx="6840000" cy="492443"/>
          </a:xfrm>
        </p:spPr>
        <p:txBody>
          <a:bodyPr anchor="t" anchorCtr="0">
            <a:noAutofit/>
          </a:bodyPr>
          <a:lstStyle>
            <a:lvl1pPr marL="0" marR="0" indent="0" algn="l" defTabSz="914400" rtl="0" eaLnBrk="1" fontAlgn="auto" latinLnBrk="0" hangingPunct="1">
              <a:lnSpc>
                <a:spcPct val="100000"/>
              </a:lnSpc>
              <a:spcBef>
                <a:spcPts val="0"/>
              </a:spcBef>
              <a:spcAft>
                <a:spcPts val="0"/>
              </a:spcAft>
              <a:buClr>
                <a:schemeClr val="accent1"/>
              </a:buClr>
              <a:buSzPct val="80000"/>
              <a:buFontTx/>
              <a:buNone/>
              <a:tabLst/>
              <a:defRPr sz="1600" b="0">
                <a:solidFill>
                  <a:sysClr val="windowText" lastClr="000000"/>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Speaker’s Name/Department (delete if not needed)</a:t>
            </a:r>
            <a:br>
              <a:rPr lang="en-US" dirty="0" smtClean="0"/>
            </a:br>
            <a:r>
              <a:rPr lang="en-US" dirty="0" smtClean="0"/>
              <a:t>Month 00, 2011</a:t>
            </a:r>
          </a:p>
        </p:txBody>
      </p:sp>
      <p:sp>
        <p:nvSpPr>
          <p:cNvPr id="9" name="Title 1"/>
          <p:cNvSpPr>
            <a:spLocks noGrp="1"/>
          </p:cNvSpPr>
          <p:nvPr>
            <p:ph type="ctrTitle" hasCustomPrompt="1"/>
          </p:nvPr>
        </p:nvSpPr>
        <p:spPr bwMode="gray">
          <a:xfrm>
            <a:off x="414000" y="324000"/>
            <a:ext cx="8280000" cy="923330"/>
          </a:xfrm>
        </p:spPr>
        <p:txBody>
          <a:bodyPr anchor="t" anchorCtr="0">
            <a:noAutofit/>
          </a:bodyPr>
          <a:lstStyle>
            <a:lvl1pPr>
              <a:defRPr sz="3000">
                <a:solidFill>
                  <a:sysClr val="windowText" lastClr="000000"/>
                </a:solidFill>
                <a:latin typeface="+mj-lt"/>
              </a:defRPr>
            </a:lvl1pPr>
          </a:lstStyle>
          <a:p>
            <a:r>
              <a:rPr lang="en-US" sz="3000" dirty="0" smtClean="0"/>
              <a:t>Alternate Presentation Title</a:t>
            </a:r>
            <a:br>
              <a:rPr lang="en-US" sz="3000" dirty="0" smtClean="0"/>
            </a:br>
            <a:r>
              <a:rPr lang="en-US" sz="3000" dirty="0" smtClean="0"/>
              <a:t>Breaks to Two Lines</a:t>
            </a:r>
            <a:endParaRPr lang="de-DE"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Divider Page">
    <p:bg bwMode="gray">
      <p:bgRef idx="1001">
        <a:schemeClr val="bg1"/>
      </p:bgRef>
    </p:bg>
    <p:spTree>
      <p:nvGrpSpPr>
        <p:cNvPr id="1" name=""/>
        <p:cNvGrpSpPr/>
        <p:nvPr/>
      </p:nvGrpSpPr>
      <p:grpSpPr>
        <a:xfrm>
          <a:off x="0" y="0"/>
          <a:ext cx="0" cy="0"/>
          <a:chOff x="0" y="0"/>
          <a:chExt cx="0" cy="0"/>
        </a:xfrm>
      </p:grpSpPr>
      <p:sp>
        <p:nvSpPr>
          <p:cNvPr id="9" name="Rectangle 8"/>
          <p:cNvSpPr/>
          <p:nvPr userDrawn="1"/>
        </p:nvSpPr>
        <p:spPr bwMode="gray">
          <a:xfrm>
            <a:off x="324000" y="0"/>
            <a:ext cx="8496000" cy="2295525"/>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Divider Page with picture">
    <p:bg bwMode="gray">
      <p:bgRef idx="1001">
        <a:schemeClr val="bg1"/>
      </p:bgRef>
    </p:bg>
    <p:spTree>
      <p:nvGrpSpPr>
        <p:cNvPr id="1" name=""/>
        <p:cNvGrpSpPr/>
        <p:nvPr/>
      </p:nvGrpSpPr>
      <p:grpSpPr>
        <a:xfrm>
          <a:off x="0" y="0"/>
          <a:ext cx="0" cy="0"/>
          <a:chOff x="0" y="0"/>
          <a:chExt cx="0" cy="0"/>
        </a:xfrm>
      </p:grpSpPr>
      <p:sp>
        <p:nvSpPr>
          <p:cNvPr id="8" name="Picture Placeholder 7"/>
          <p:cNvSpPr>
            <a:spLocks noGrp="1"/>
          </p:cNvSpPr>
          <p:nvPr>
            <p:ph type="pic" sz="quarter" idx="11"/>
          </p:nvPr>
        </p:nvSpPr>
        <p:spPr>
          <a:xfrm>
            <a:off x="324000" y="162000"/>
            <a:ext cx="8496000" cy="2134800"/>
          </a:xfrm>
          <a:solidFill>
            <a:schemeClr val="bg1">
              <a:lumMod val="95000"/>
            </a:schemeClr>
          </a:solidFill>
        </p:spPr>
        <p:txBody>
          <a:bodyPr tIns="504000" anchor="t" anchorCtr="0"/>
          <a:lstStyle>
            <a:lvl1pPr algn="ctr">
              <a:defRPr b="0"/>
            </a:lvl1pPr>
          </a:lstStyle>
          <a:p>
            <a:r>
              <a:rPr lang="en-US" smtClean="0"/>
              <a:t>Click icon to add picture</a:t>
            </a:r>
            <a:endParaRPr lang="en-US"/>
          </a:p>
        </p:txBody>
      </p:sp>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Divider page</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3506400"/>
            <a:ext cx="8496300" cy="620713"/>
          </a:xfrm>
        </p:spPr>
        <p:txBody>
          <a:bodyPr/>
          <a:lstStyle>
            <a:lvl1pPr>
              <a:spcBef>
                <a:spcPts val="1200"/>
              </a:spcBef>
              <a:defRPr sz="1600" b="0"/>
            </a:lvl1pPr>
          </a:lstStyle>
          <a:p>
            <a:r>
              <a:rPr lang="en-US" dirty="0" smtClean="0"/>
              <a:t>Subtitle if needed</a:t>
            </a:r>
          </a:p>
        </p:txBody>
      </p:sp>
      <p:pic>
        <p:nvPicPr>
          <p:cNvPr id="175" name="Picture 174" descr="SAP_grad_R_pref.png"/>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324000" y="6081713"/>
            <a:ext cx="916953" cy="454025"/>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ontact / Thank You">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bwMode="gray">
          <a:xfrm>
            <a:off x="324000" y="2444400"/>
            <a:ext cx="8496000" cy="738664"/>
          </a:xfrm>
        </p:spPr>
        <p:txBody>
          <a:bodyPr anchor="t" anchorCtr="0">
            <a:noAutofit/>
          </a:bodyPr>
          <a:lstStyle>
            <a:lvl1pPr>
              <a:defRPr sz="4800">
                <a:solidFill>
                  <a:schemeClr val="tx1"/>
                </a:solidFill>
                <a:latin typeface="+mj-lt"/>
              </a:defRPr>
            </a:lvl1pPr>
          </a:lstStyle>
          <a:p>
            <a:r>
              <a:rPr lang="en-US" dirty="0" smtClean="0"/>
              <a:t>Thank You!</a:t>
            </a:r>
            <a:endParaRPr lang="de-DE" dirty="0"/>
          </a:p>
        </p:txBody>
      </p:sp>
      <p:sp>
        <p:nvSpPr>
          <p:cNvPr id="12" name="Rectangle 11"/>
          <p:cNvSpPr/>
          <p:nvPr userDrawn="1"/>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93" name="Text Placeholder 92"/>
          <p:cNvSpPr>
            <a:spLocks noGrp="1"/>
          </p:cNvSpPr>
          <p:nvPr>
            <p:ph type="body" sz="quarter" idx="10" hasCustomPrompt="1"/>
          </p:nvPr>
        </p:nvSpPr>
        <p:spPr>
          <a:xfrm>
            <a:off x="324000" y="4604385"/>
            <a:ext cx="8496300" cy="1477328"/>
          </a:xfrm>
        </p:spPr>
        <p:txBody>
          <a:bodyPr anchor="b" anchorCtr="0">
            <a:noAutofit/>
          </a:bodyPr>
          <a:lstStyle>
            <a:lvl1pPr>
              <a:spcBef>
                <a:spcPts val="0"/>
              </a:spcBef>
              <a:defRPr sz="1600" b="0"/>
            </a:lvl1pPr>
          </a:lstStyle>
          <a:p>
            <a:r>
              <a:rPr lang="en-US" dirty="0" smtClean="0"/>
              <a:t>Contact information:</a:t>
            </a:r>
          </a:p>
          <a:p>
            <a:endParaRPr lang="en-US" dirty="0" smtClean="0"/>
          </a:p>
          <a:p>
            <a:r>
              <a:rPr lang="en-US" dirty="0" smtClean="0"/>
              <a:t>F name MI. L name</a:t>
            </a:r>
          </a:p>
          <a:p>
            <a:r>
              <a:rPr lang="en-US" dirty="0" smtClean="0"/>
              <a:t>Title</a:t>
            </a:r>
          </a:p>
          <a:p>
            <a:r>
              <a:rPr lang="en-US" dirty="0" smtClean="0"/>
              <a:t>Address</a:t>
            </a:r>
          </a:p>
          <a:p>
            <a:r>
              <a:rPr lang="en-US" dirty="0" smtClean="0"/>
              <a:t>Phone number</a:t>
            </a:r>
          </a:p>
        </p:txBody>
      </p:sp>
      <p:pic>
        <p:nvPicPr>
          <p:cNvPr id="175" name="Picture 174" descr="SAP_grad_R_pref.png"/>
          <p:cNvPicPr>
            <a:picLocks noChangeAspect="1"/>
          </p:cNvPicPr>
          <p:nvPr userDrawn="1"/>
        </p:nvPicPr>
        <p:blipFill>
          <a:blip r:embed="rId2" cstate="print">
            <a:extLst>
              <a:ext uri="{28A0092B-C50C-407E-A947-70E740481C1C}">
                <a14:useLocalDpi xmlns="" xmlns:a14="http://schemas.microsoft.com/office/drawing/2010/main" val="0"/>
              </a:ext>
            </a:extLst>
          </a:blip>
          <a:stretch>
            <a:fillRect/>
          </a:stretch>
        </p:blipFill>
        <p:spPr>
          <a:xfrm>
            <a:off x="324000" y="478631"/>
            <a:ext cx="1832305" cy="907257"/>
          </a:xfrm>
          <a:prstGeom prst="rect">
            <a:avLst/>
          </a:prstGeom>
        </p:spPr>
      </p:pic>
    </p:spTree>
  </p:cSld>
  <p:clrMapOvr>
    <a:overrideClrMapping bg1="lt1" tx1="dk1" bg2="lt2" tx2="dk2" accent1="accent1" accent2="accent2" accent3="accent3" accent4="accent4" accent5="accent5" accent6="accent6" hlink="hlink" folHlink="folHlink"/>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Agenda">
    <p:bg bwMode="gray">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&lt;Agenda&gt;</a:t>
            </a:r>
            <a:endParaRPr lang="en-US" dirty="0"/>
          </a:p>
        </p:txBody>
      </p:sp>
      <p:sp>
        <p:nvSpPr>
          <p:cNvPr id="4" name="Text Placeholder 3"/>
          <p:cNvSpPr>
            <a:spLocks noGrp="1"/>
          </p:cNvSpPr>
          <p:nvPr>
            <p:ph type="body" sz="quarter" idx="10" hasCustomPrompt="1"/>
          </p:nvPr>
        </p:nvSpPr>
        <p:spPr>
          <a:xfrm>
            <a:off x="324000" y="1692000"/>
            <a:ext cx="8494713" cy="3831818"/>
          </a:xfrm>
        </p:spPr>
        <p:txBody>
          <a:bodyPr>
            <a:noAutofit/>
          </a:bodyPr>
          <a:lstStyle>
            <a:lvl1pPr marL="0" marR="0" indent="0" algn="l" defTabSz="914400" rtl="0" eaLnBrk="1" fontAlgn="auto" latinLnBrk="0" hangingPunct="1">
              <a:lnSpc>
                <a:spcPct val="100000"/>
              </a:lnSpc>
              <a:spcBef>
                <a:spcPts val="1200"/>
              </a:spcBef>
              <a:spcAft>
                <a:spcPts val="0"/>
              </a:spcAft>
              <a:buClr>
                <a:schemeClr val="accent1"/>
              </a:buClr>
              <a:buSzPct val="80000"/>
              <a:buFontTx/>
              <a:buNone/>
              <a:tabLst/>
              <a:defRPr b="0"/>
            </a:lvl1pPr>
            <a:lvl2pPr marL="270000" marR="0" indent="-180000" algn="l" defTabSz="914400" rtl="0" eaLnBrk="1" fontAlgn="auto" latinLnBrk="0" hangingPunct="1">
              <a:lnSpc>
                <a:spcPct val="100000"/>
              </a:lnSpc>
              <a:spcBef>
                <a:spcPts val="600"/>
              </a:spcBef>
              <a:spcAft>
                <a:spcPts val="0"/>
              </a:spcAft>
              <a:buClr>
                <a:schemeClr val="accent1"/>
              </a:buClr>
              <a:buSzPct val="100000"/>
              <a:buFont typeface="Wingdings" pitchFamily="2" charset="2"/>
              <a:buChar char=""/>
              <a:tabLst/>
              <a:defRPr/>
            </a:lvl2pPr>
            <a:lvl3pPr marL="450000" marR="0" indent="-180975"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a:lvl3pPr>
            <a:lvl4pPr marL="533400" marR="0" indent="-177800" algn="l" defTabSz="914400" rtl="0" eaLnBrk="1" fontAlgn="auto" latinLnBrk="0" hangingPunct="1">
              <a:lnSpc>
                <a:spcPct val="100000"/>
              </a:lnSpc>
              <a:spcBef>
                <a:spcPts val="600"/>
              </a:spcBef>
              <a:spcAft>
                <a:spcPts val="0"/>
              </a:spcAft>
              <a:buClr>
                <a:schemeClr val="accent2"/>
              </a:buClr>
              <a:buSzPct val="100000"/>
              <a:buFont typeface="Arial" pitchFamily="34" charset="0"/>
              <a:buChar char="–"/>
              <a:tabLst/>
              <a:defRPr sz="1600"/>
            </a:lvl4pPr>
            <a:lvl5pPr marL="630000">
              <a:buClr>
                <a:schemeClr val="accent2"/>
              </a:buClr>
              <a:buFont typeface="Courier New" pitchFamily="49" charset="0"/>
              <a:buChar char="o"/>
              <a:defRPr/>
            </a:lvl5pPr>
          </a:lstStyle>
          <a:p>
            <a:pPr lvl="0"/>
            <a:r>
              <a:rPr lang="en-US" dirty="0" smtClean="0"/>
              <a:t>Agenda Item/Divider Headline</a:t>
            </a:r>
          </a:p>
          <a:p>
            <a:pPr lvl="1"/>
            <a:r>
              <a:rPr lang="en-US" dirty="0" smtClean="0"/>
              <a:t>Details</a:t>
            </a:r>
          </a:p>
          <a:p>
            <a:pPr lvl="2"/>
            <a:r>
              <a:rPr lang="en-US" dirty="0" smtClean="0"/>
              <a:t>Third Level</a:t>
            </a:r>
          </a:p>
          <a:p>
            <a:pPr lvl="4"/>
            <a:r>
              <a:rPr lang="en-US" dirty="0" smtClean="0"/>
              <a:t>Fourth Level</a:t>
            </a:r>
          </a:p>
          <a:p>
            <a:endParaRPr lang="en-US" dirty="0" smtClean="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bwMode="gray"/>
        <p:txBody>
          <a:bodyPr/>
          <a:lstStyle>
            <a:lvl1pPr>
              <a:defRPr/>
            </a:lvl1pPr>
          </a:lstStyle>
          <a:p>
            <a:r>
              <a:rPr lang="en-US" noProof="0" dirty="0" smtClean="0"/>
              <a:t>Insert page title</a:t>
            </a:r>
            <a:endParaRPr lang="de-DE"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gray">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bwMode="gray">
          <a:xfrm>
            <a:off x="324000" y="324000"/>
            <a:ext cx="8496000" cy="756000"/>
          </a:xfrm>
          <a:prstGeom prst="rect">
            <a:avLst/>
          </a:prstGeom>
        </p:spPr>
        <p:txBody>
          <a:bodyPr vert="horz" lIns="0" tIns="0" rIns="0" bIns="0" rtlCol="0" anchor="ctr" anchorCtr="0">
            <a:noAutofit/>
          </a:bodyPr>
          <a:lstStyle/>
          <a:p>
            <a:r>
              <a:rPr lang="en-US" noProof="0" dirty="0" smtClean="0"/>
              <a:t>Insert page title</a:t>
            </a:r>
            <a:endParaRPr lang="en-US" noProof="0" dirty="0"/>
          </a:p>
        </p:txBody>
      </p:sp>
      <p:sp>
        <p:nvSpPr>
          <p:cNvPr id="3" name="Text Placeholder 2"/>
          <p:cNvSpPr>
            <a:spLocks noGrp="1"/>
          </p:cNvSpPr>
          <p:nvPr>
            <p:ph type="body" idx="1"/>
          </p:nvPr>
        </p:nvSpPr>
        <p:spPr bwMode="gray">
          <a:xfrm>
            <a:off x="324000" y="1690687"/>
            <a:ext cx="8496000" cy="4391025"/>
          </a:xfrm>
          <a:prstGeom prst="rect">
            <a:avLst/>
          </a:prstGeom>
        </p:spPr>
        <p:txBody>
          <a:bodyPr vert="horz" lIns="0" tIns="0" rIns="0" bIns="0" rtlCol="0">
            <a:noAutofit/>
          </a:bodyPr>
          <a:lstStyle/>
          <a:p>
            <a:pPr lvl="0"/>
            <a:r>
              <a:rPr lang="en-US" noProof="0" dirty="0" smtClean="0"/>
              <a:t>First level</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33" name="Rectangle 32"/>
          <p:cNvSpPr/>
          <p:nvPr/>
        </p:nvSpPr>
        <p:spPr bwMode="gray">
          <a:xfrm>
            <a:off x="324000" y="0"/>
            <a:ext cx="8496000" cy="162000"/>
          </a:xfrm>
          <a:prstGeom prst="rect">
            <a:avLst/>
          </a:prstGeom>
          <a:solidFill>
            <a:schemeClr val="accent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cxnSp>
        <p:nvCxnSpPr>
          <p:cNvPr id="8" name="Straight Connector 7"/>
          <p:cNvCxnSpPr/>
          <p:nvPr/>
        </p:nvCxnSpPr>
        <p:spPr>
          <a:xfrm>
            <a:off x="324000" y="1231200"/>
            <a:ext cx="8496300" cy="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95" name="Rectangle 94"/>
          <p:cNvSpPr/>
          <p:nvPr/>
        </p:nvSpPr>
        <p:spPr bwMode="white">
          <a:xfrm>
            <a:off x="324000" y="6535738"/>
            <a:ext cx="8496000" cy="324000"/>
          </a:xfrm>
          <a:prstGeom prst="rect">
            <a:avLst/>
          </a:prstGeom>
          <a:solidFill>
            <a:schemeClr val="tx1"/>
          </a:solidFill>
          <a:ln w="9525" algn="ctr">
            <a:noFill/>
            <a:miter lim="800000"/>
            <a:headEnd/>
            <a:tailEnd/>
          </a:ln>
        </p:spPr>
        <p:txBody>
          <a:bodyPr lIns="90000" tIns="72000" rIns="90000" bIns="72000" rtlCol="0" anchor="ctr"/>
          <a:lstStyle/>
          <a:p>
            <a:pPr marR="0" algn="ctr" defTabSz="914400" eaLnBrk="1" fontAlgn="base" latinLnBrk="0" hangingPunct="1">
              <a:lnSpc>
                <a:spcPct val="100000"/>
              </a:lnSpc>
              <a:spcBef>
                <a:spcPct val="50000"/>
              </a:spcBef>
              <a:spcAft>
                <a:spcPct val="0"/>
              </a:spcAft>
              <a:buClr>
                <a:srgbClr val="F0AB00"/>
              </a:buClr>
              <a:buSzPct val="80000"/>
              <a:tabLst/>
            </a:pPr>
            <a:endParaRPr kumimoji="0" lang="en-US" sz="1600" b="0" i="0" u="none" strike="noStrike" kern="0" cap="none" spc="0" normalizeH="0" baseline="0" noProof="0" dirty="0" err="1" smtClean="0">
              <a:ln>
                <a:noFill/>
              </a:ln>
              <a:effectLst/>
              <a:uLnTx/>
              <a:uFillTx/>
              <a:ea typeface="Arial Unicode MS" pitchFamily="34" charset="-128"/>
              <a:cs typeface="Arial Unicode MS" pitchFamily="34" charset="-128"/>
            </a:endParaRPr>
          </a:p>
        </p:txBody>
      </p:sp>
      <p:sp>
        <p:nvSpPr>
          <p:cNvPr id="10" name="TextBox 9"/>
          <p:cNvSpPr txBox="1"/>
          <p:nvPr/>
        </p:nvSpPr>
        <p:spPr bwMode="black">
          <a:xfrm>
            <a:off x="324000" y="6636183"/>
            <a:ext cx="1810358" cy="123111"/>
          </a:xfrm>
          <a:prstGeom prst="rect">
            <a:avLst/>
          </a:prstGeom>
          <a:noFill/>
        </p:spPr>
        <p:txBody>
          <a:bodyPr wrap="none" lIns="72000" tIns="0" rIns="0" bIns="0" rtlCol="0">
            <a:spAutoFit/>
          </a:bodyPr>
          <a:lstStyle/>
          <a:p>
            <a:pPr marL="133350" indent="-133350" algn="l">
              <a:buClr>
                <a:schemeClr val="bg1"/>
              </a:buClr>
              <a:buFont typeface="Arial" pitchFamily="34" charset="0"/>
              <a:buChar char="©"/>
              <a:tabLst/>
            </a:pPr>
            <a:r>
              <a:rPr lang="en-US" sz="800" noProof="0" dirty="0" smtClean="0">
                <a:solidFill>
                  <a:schemeClr val="bg1"/>
                </a:solidFill>
              </a:rPr>
              <a:t>2011 SAP AG. All rights reserved.</a:t>
            </a:r>
          </a:p>
        </p:txBody>
      </p:sp>
      <p:sp>
        <p:nvSpPr>
          <p:cNvPr id="34" name="TextBox 33"/>
          <p:cNvSpPr txBox="1"/>
          <p:nvPr/>
        </p:nvSpPr>
        <p:spPr bwMode="black">
          <a:xfrm>
            <a:off x="8625588" y="6636183"/>
            <a:ext cx="197737" cy="123111"/>
          </a:xfrm>
          <a:prstGeom prst="rect">
            <a:avLst/>
          </a:prstGeom>
          <a:noFill/>
        </p:spPr>
        <p:txBody>
          <a:bodyPr wrap="none" lIns="0" tIns="0" rIns="72000" bIns="0" rtlCol="0">
            <a:spAutoFit/>
          </a:bodyPr>
          <a:lstStyle/>
          <a:p>
            <a:pPr marL="93663" indent="-93663" algn="r">
              <a:buClr>
                <a:schemeClr val="accent2"/>
              </a:buClr>
              <a:buFont typeface="Arial" pitchFamily="34" charset="0"/>
              <a:buNone/>
            </a:pPr>
            <a:fld id="{0BDC132A-5C91-4078-9777-31DA19A62E0A}" type="slidenum">
              <a:rPr lang="en-US" sz="800" baseline="0" noProof="0" smtClean="0">
                <a:solidFill>
                  <a:schemeClr val="bg1"/>
                </a:solidFill>
              </a:rPr>
              <a:pPr marL="93663" indent="-93663" algn="r">
                <a:buClr>
                  <a:schemeClr val="accent2"/>
                </a:buClr>
                <a:buFont typeface="Arial" pitchFamily="34" charset="0"/>
                <a:buNone/>
              </a:pPr>
              <a:t>‹#›</a:t>
            </a:fld>
            <a:endParaRPr lang="en-US" sz="800" noProof="0" dirty="0" smtClean="0">
              <a:solidFill>
                <a:schemeClr val="bg1"/>
              </a:solidFill>
            </a:endParaRPr>
          </a:p>
        </p:txBody>
      </p:sp>
      <p:sp>
        <p:nvSpPr>
          <p:cNvPr id="9" name="Information_Classification"/>
          <p:cNvSpPr txBox="1"/>
          <p:nvPr userDrawn="1"/>
        </p:nvSpPr>
        <p:spPr>
          <a:xfrm>
            <a:off x="7584638" y="6611360"/>
            <a:ext cx="708527" cy="153888"/>
          </a:xfrm>
          <a:prstGeom prst="rect">
            <a:avLst/>
          </a:prstGeom>
          <a:noFill/>
        </p:spPr>
        <p:txBody>
          <a:bodyPr vert="horz" wrap="none" lIns="0" tIns="0" rIns="0" bIns="0" rtlCol="0">
            <a:spAutoFit/>
          </a:bodyPr>
          <a:lstStyle/>
          <a:p>
            <a:pPr algn="r" fontAlgn="base">
              <a:spcBef>
                <a:spcPct val="50000"/>
              </a:spcBef>
              <a:spcAft>
                <a:spcPct val="0"/>
              </a:spcAft>
              <a:buClr>
                <a:srgbClr val="F0AB00"/>
              </a:buClr>
              <a:buSzPct val="80000"/>
            </a:pPr>
            <a:r>
              <a:rPr kumimoji="0" lang="en-US" sz="1000" b="0" i="0" u="none" kern="0" baseline="0" dirty="0" smtClean="0">
                <a:solidFill>
                  <a:srgbClr val="FFFFFF"/>
                </a:solidFill>
                <a:effectLst/>
                <a:latin typeface="Arial"/>
                <a:ea typeface="Arial Unicode MS"/>
                <a:cs typeface="Arial Unicode MS" pitchFamily="34" charset="-128"/>
                <a:sym typeface="Arial"/>
              </a:rPr>
              <a:t>Confidential </a:t>
            </a:r>
            <a:endParaRPr kumimoji="0" lang="en-US" sz="1000" b="0" i="0" u="none" kern="0" baseline="0" dirty="0" smtClean="0">
              <a:solidFill>
                <a:srgbClr val="FFFFFF"/>
              </a:solidFill>
              <a:effectLst/>
              <a:latin typeface="Arial"/>
              <a:ea typeface="Arial Unicode MS"/>
              <a:cs typeface="Arial Unicode MS" pitchFamily="34" charset="-128"/>
              <a:sym typeface="Arial"/>
            </a:endParaRPr>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 id="2147483708" r:id="rId4"/>
    <p:sldLayoutId id="2147483704" r:id="rId5"/>
    <p:sldLayoutId id="2147483689" r:id="rId6"/>
    <p:sldLayoutId id="2147483702" r:id="rId7"/>
    <p:sldLayoutId id="2147483684" r:id="rId8"/>
    <p:sldLayoutId id="2147483665" r:id="rId9"/>
    <p:sldLayoutId id="2147483683" r:id="rId10"/>
    <p:sldLayoutId id="2147483687" r:id="rId11"/>
    <p:sldLayoutId id="2147483710" r:id="rId12"/>
    <p:sldLayoutId id="2147483686" r:id="rId13"/>
    <p:sldLayoutId id="2147483669" r:id="rId14"/>
    <p:sldLayoutId id="2147483691" r:id="rId15"/>
    <p:sldLayoutId id="2147483688" r:id="rId16"/>
    <p:sldLayoutId id="2147483703" r:id="rId17"/>
    <p:sldLayoutId id="2147483685" r:id="rId18"/>
    <p:sldLayoutId id="2147483692" r:id="rId19"/>
    <p:sldLayoutId id="2147483674" r:id="rId20"/>
    <p:sldLayoutId id="2147483705" r:id="rId21"/>
  </p:sldLayoutIdLst>
  <p:hf hdr="0" ftr="0" dt="0"/>
  <p:txStyles>
    <p:titleStyle>
      <a:lvl1pPr algn="l" defTabSz="914400" rtl="0" eaLnBrk="1" latinLnBrk="0" hangingPunct="1">
        <a:spcBef>
          <a:spcPct val="0"/>
        </a:spcBef>
        <a:buNone/>
        <a:defRPr sz="2400" b="1" kern="1200">
          <a:solidFill>
            <a:schemeClr val="accent2"/>
          </a:solidFill>
          <a:latin typeface="+mj-lt"/>
          <a:ea typeface="+mj-ea"/>
          <a:cs typeface="+mj-cs"/>
        </a:defRPr>
      </a:lvl1pPr>
    </p:titleStyle>
    <p:bodyStyle>
      <a:lvl1pPr marL="0" indent="0" algn="l" defTabSz="914400" rtl="0" eaLnBrk="1" latinLnBrk="0" hangingPunct="1">
        <a:spcBef>
          <a:spcPts val="1620"/>
        </a:spcBef>
        <a:buClr>
          <a:schemeClr val="accent1"/>
        </a:buClr>
        <a:buSzPct val="80000"/>
        <a:buFontTx/>
        <a:buNone/>
        <a:defRPr sz="1800" b="1" kern="1200">
          <a:solidFill>
            <a:schemeClr val="tx1"/>
          </a:solidFill>
          <a:latin typeface="+mn-lt"/>
          <a:ea typeface="+mn-ea"/>
          <a:cs typeface="+mn-cs"/>
        </a:defRPr>
      </a:lvl1pPr>
      <a:lvl2pPr marL="0" indent="0" algn="l" defTabSz="914400" rtl="0" eaLnBrk="1" latinLnBrk="0" hangingPunct="1">
        <a:spcBef>
          <a:spcPts val="600"/>
        </a:spcBef>
        <a:buClr>
          <a:schemeClr val="accent1"/>
        </a:buClr>
        <a:buSzPct val="80000"/>
        <a:buFont typeface="Wingdings" pitchFamily="2" charset="2"/>
        <a:buNone/>
        <a:defRPr sz="1800" kern="1200">
          <a:solidFill>
            <a:schemeClr val="tx1"/>
          </a:solidFill>
          <a:latin typeface="+mn-lt"/>
          <a:ea typeface="+mn-ea"/>
          <a:cs typeface="+mn-cs"/>
        </a:defRPr>
      </a:lvl2pPr>
      <a:lvl3pPr marL="269875" indent="-180975" algn="l" defTabSz="914400" rtl="0" eaLnBrk="1" latinLnBrk="0" hangingPunct="1">
        <a:spcBef>
          <a:spcPts val="400"/>
        </a:spcBef>
        <a:buClr>
          <a:schemeClr val="accent1"/>
        </a:buClr>
        <a:buSzPct val="100000"/>
        <a:buFont typeface="Wingdings" pitchFamily="2" charset="2"/>
        <a:buChar char=""/>
        <a:defRPr sz="1600" kern="1200">
          <a:solidFill>
            <a:schemeClr val="tx1"/>
          </a:solidFill>
          <a:latin typeface="+mn-lt"/>
          <a:ea typeface="+mn-ea"/>
          <a:cs typeface="+mn-cs"/>
        </a:defRPr>
      </a:lvl3pPr>
      <a:lvl4pPr marL="450000" indent="-180000" algn="l" defTabSz="914400" rtl="0" eaLnBrk="1" latinLnBrk="0" hangingPunct="1">
        <a:spcBef>
          <a:spcPts val="400"/>
        </a:spcBef>
        <a:buClr>
          <a:schemeClr val="accent2"/>
        </a:buClr>
        <a:buSzPct val="100000"/>
        <a:buFont typeface="Arial" pitchFamily="34" charset="0"/>
        <a:buChar char="–"/>
        <a:defRPr sz="1400" kern="1200">
          <a:solidFill>
            <a:schemeClr val="tx1"/>
          </a:solidFill>
          <a:latin typeface="+mn-lt"/>
          <a:ea typeface="+mn-ea"/>
          <a:cs typeface="+mn-cs"/>
        </a:defRPr>
      </a:lvl4pPr>
      <a:lvl5pPr marL="630000" indent="-179388" algn="l" defTabSz="914400" rtl="0" eaLnBrk="1" latinLnBrk="0" hangingPunct="1">
        <a:spcBef>
          <a:spcPts val="250"/>
        </a:spcBef>
        <a:buClr>
          <a:schemeClr val="accent2"/>
        </a:buClr>
        <a:buSzPct val="100000"/>
        <a:buFont typeface="Courier New" pitchFamily="49" charset="0"/>
        <a:buChar char="o"/>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hyperlink" Target="http://www.bgmaps.com/link/AD5E6CE375D9C1BCA179AF78CC13C8FC" TargetMode="External"/><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Практически упражнения – график</a:t>
            </a:r>
            <a:r>
              <a:rPr lang="en-US" dirty="0" smtClean="0"/>
              <a:t> </a:t>
            </a:r>
            <a:endParaRPr lang="en-US" dirty="0"/>
          </a:p>
        </p:txBody>
      </p:sp>
      <p:sp>
        <p:nvSpPr>
          <p:cNvPr id="3" name="Text Placeholder 2"/>
          <p:cNvSpPr>
            <a:spLocks noGrp="1"/>
          </p:cNvSpPr>
          <p:nvPr>
            <p:ph type="body" sz="quarter" idx="10"/>
          </p:nvPr>
        </p:nvSpPr>
        <p:spPr/>
        <p:txBody>
          <a:bodyPr/>
          <a:lstStyle/>
          <a:p>
            <a:pPr lvl="2"/>
            <a:r>
              <a:rPr lang="bg-BG" dirty="0" smtClean="0"/>
              <a:t>Упражнение 1</a:t>
            </a:r>
          </a:p>
          <a:p>
            <a:pPr lvl="3"/>
            <a:r>
              <a:rPr lang="bg-BG" b="1" dirty="0" smtClean="0"/>
              <a:t>Тема:</a:t>
            </a:r>
            <a:r>
              <a:rPr lang="bg-BG" dirty="0" smtClean="0"/>
              <a:t> Многонишково и мрежово програмиране в </a:t>
            </a:r>
            <a:r>
              <a:rPr lang="en-US" dirty="0" smtClean="0"/>
              <a:t>Java</a:t>
            </a:r>
          </a:p>
          <a:p>
            <a:pPr lvl="3"/>
            <a:r>
              <a:rPr lang="bg-BG" b="1" dirty="0" smtClean="0"/>
              <a:t>Дата:</a:t>
            </a:r>
            <a:r>
              <a:rPr lang="bg-BG" dirty="0" smtClean="0"/>
              <a:t> 17.11.2012 г.</a:t>
            </a:r>
          </a:p>
          <a:p>
            <a:pPr lvl="2"/>
            <a:r>
              <a:rPr lang="bg-BG" dirty="0" smtClean="0"/>
              <a:t>Упражнение </a:t>
            </a:r>
            <a:r>
              <a:rPr lang="bg-BG" dirty="0" smtClean="0"/>
              <a:t>2</a:t>
            </a:r>
            <a:endParaRPr lang="bg-BG" dirty="0" smtClean="0"/>
          </a:p>
          <a:p>
            <a:pPr lvl="3"/>
            <a:r>
              <a:rPr lang="bg-BG" b="1" dirty="0" smtClean="0"/>
              <a:t>Тема:</a:t>
            </a:r>
            <a:r>
              <a:rPr lang="bg-BG" dirty="0" smtClean="0"/>
              <a:t> </a:t>
            </a:r>
            <a:r>
              <a:rPr lang="bg-BG" dirty="0" smtClean="0"/>
              <a:t>Уеб програмиране със средствата на </a:t>
            </a:r>
            <a:r>
              <a:rPr lang="en-US" dirty="0" smtClean="0"/>
              <a:t>Java EE – </a:t>
            </a:r>
            <a:r>
              <a:rPr lang="en-US" dirty="0" err="1" smtClean="0"/>
              <a:t>Servlet</a:t>
            </a:r>
            <a:r>
              <a:rPr lang="en-US" dirty="0" smtClean="0"/>
              <a:t> &amp; Java Server Pages</a:t>
            </a:r>
            <a:endParaRPr lang="en-US" dirty="0" smtClean="0"/>
          </a:p>
          <a:p>
            <a:pPr lvl="3"/>
            <a:r>
              <a:rPr lang="bg-BG" b="1" dirty="0" smtClean="0"/>
              <a:t>Дата:</a:t>
            </a:r>
            <a:r>
              <a:rPr lang="bg-BG" dirty="0" smtClean="0"/>
              <a:t> </a:t>
            </a:r>
            <a:r>
              <a:rPr lang="en-US" dirty="0" smtClean="0"/>
              <a:t>01</a:t>
            </a:r>
            <a:r>
              <a:rPr lang="bg-BG" dirty="0" smtClean="0"/>
              <a:t>.1</a:t>
            </a:r>
            <a:r>
              <a:rPr lang="en-US" dirty="0" smtClean="0"/>
              <a:t>2</a:t>
            </a:r>
            <a:r>
              <a:rPr lang="bg-BG" dirty="0" smtClean="0"/>
              <a:t>.2012 г.</a:t>
            </a:r>
            <a:endParaRPr lang="en-US" dirty="0" smtClean="0"/>
          </a:p>
          <a:p>
            <a:pPr lvl="2"/>
            <a:r>
              <a:rPr lang="bg-BG" dirty="0" smtClean="0"/>
              <a:t>Упражнение </a:t>
            </a:r>
            <a:r>
              <a:rPr lang="en-US" dirty="0" smtClean="0"/>
              <a:t>3</a:t>
            </a:r>
            <a:endParaRPr lang="bg-BG" dirty="0" smtClean="0"/>
          </a:p>
          <a:p>
            <a:pPr lvl="3"/>
            <a:r>
              <a:rPr lang="bg-BG" b="1" dirty="0" smtClean="0"/>
              <a:t>Тема:</a:t>
            </a:r>
            <a:r>
              <a:rPr lang="bg-BG" dirty="0" smtClean="0"/>
              <a:t> </a:t>
            </a:r>
            <a:r>
              <a:rPr lang="bg-BG" dirty="0" smtClean="0"/>
              <a:t>Свързаност със система за управление на бази данни в </a:t>
            </a:r>
            <a:r>
              <a:rPr lang="en-US" dirty="0" smtClean="0"/>
              <a:t>Java EE </a:t>
            </a:r>
            <a:r>
              <a:rPr lang="bg-BG" dirty="0" smtClean="0"/>
              <a:t>уеб приложения</a:t>
            </a:r>
            <a:endParaRPr lang="en-US" dirty="0" smtClean="0"/>
          </a:p>
          <a:p>
            <a:pPr lvl="3"/>
            <a:r>
              <a:rPr lang="bg-BG" b="1" dirty="0" smtClean="0"/>
              <a:t>Дата:</a:t>
            </a:r>
            <a:r>
              <a:rPr lang="bg-BG" dirty="0" smtClean="0"/>
              <a:t> </a:t>
            </a:r>
            <a:r>
              <a:rPr lang="en-US" dirty="0" smtClean="0"/>
              <a:t>1</a:t>
            </a:r>
            <a:r>
              <a:rPr lang="bg-BG" dirty="0" smtClean="0"/>
              <a:t>5.1</a:t>
            </a:r>
            <a:r>
              <a:rPr lang="en-US" dirty="0" smtClean="0"/>
              <a:t>2</a:t>
            </a:r>
            <a:r>
              <a:rPr lang="bg-BG" dirty="0" smtClean="0"/>
              <a:t>.2012 г.</a:t>
            </a:r>
          </a:p>
          <a:p>
            <a:pPr lvl="2"/>
            <a:r>
              <a:rPr lang="bg-BG" dirty="0" smtClean="0"/>
              <a:t>Упражнение </a:t>
            </a:r>
            <a:r>
              <a:rPr lang="bg-BG" dirty="0" smtClean="0"/>
              <a:t>4</a:t>
            </a:r>
            <a:endParaRPr lang="bg-BG" dirty="0" smtClean="0"/>
          </a:p>
          <a:p>
            <a:pPr lvl="3"/>
            <a:r>
              <a:rPr lang="bg-BG" b="1" dirty="0" smtClean="0"/>
              <a:t>Тема:</a:t>
            </a:r>
            <a:r>
              <a:rPr lang="bg-BG" dirty="0" smtClean="0"/>
              <a:t> </a:t>
            </a:r>
            <a:r>
              <a:rPr lang="bg-BG" dirty="0" smtClean="0"/>
              <a:t>Средства за защита на </a:t>
            </a:r>
            <a:r>
              <a:rPr lang="en-US" dirty="0" smtClean="0"/>
              <a:t>Java EE </a:t>
            </a:r>
            <a:r>
              <a:rPr lang="bg-BG" dirty="0" smtClean="0"/>
              <a:t>уеб приложения</a:t>
            </a:r>
            <a:endParaRPr lang="en-US" dirty="0" smtClean="0"/>
          </a:p>
          <a:p>
            <a:pPr lvl="3"/>
            <a:r>
              <a:rPr lang="bg-BG" b="1" dirty="0" smtClean="0"/>
              <a:t>Дата:</a:t>
            </a:r>
            <a:r>
              <a:rPr lang="bg-BG" dirty="0" smtClean="0"/>
              <a:t> </a:t>
            </a:r>
            <a:r>
              <a:rPr lang="bg-BG" dirty="0" smtClean="0"/>
              <a:t>05.01.2013 г.</a:t>
            </a:r>
          </a:p>
          <a:p>
            <a:pPr lvl="2"/>
            <a:r>
              <a:rPr lang="bg-BG" dirty="0" smtClean="0"/>
              <a:t>Упражнение </a:t>
            </a:r>
            <a:r>
              <a:rPr lang="bg-BG" dirty="0" smtClean="0"/>
              <a:t>5</a:t>
            </a:r>
            <a:endParaRPr lang="bg-BG" dirty="0" smtClean="0"/>
          </a:p>
          <a:p>
            <a:pPr lvl="3"/>
            <a:r>
              <a:rPr lang="bg-BG" b="1" dirty="0" smtClean="0"/>
              <a:t>Тема:</a:t>
            </a:r>
            <a:r>
              <a:rPr lang="bg-BG" dirty="0" smtClean="0"/>
              <a:t> </a:t>
            </a:r>
            <a:r>
              <a:rPr lang="bg-BG" dirty="0" smtClean="0"/>
              <a:t>Разработка и експлоатация на </a:t>
            </a:r>
            <a:r>
              <a:rPr lang="en-US" dirty="0" smtClean="0"/>
              <a:t>Java EE </a:t>
            </a:r>
            <a:r>
              <a:rPr lang="bg-BG" dirty="0" smtClean="0"/>
              <a:t>приложения в Облака (</a:t>
            </a:r>
            <a:r>
              <a:rPr lang="en-US" dirty="0" smtClean="0"/>
              <a:t>SAP </a:t>
            </a:r>
            <a:r>
              <a:rPr lang="en-US" dirty="0" err="1" smtClean="0"/>
              <a:t>NetWeaver</a:t>
            </a:r>
            <a:r>
              <a:rPr lang="en-US" dirty="0" smtClean="0"/>
              <a:t> Cloud</a:t>
            </a:r>
            <a:r>
              <a:rPr lang="bg-BG" dirty="0" smtClean="0"/>
              <a:t>)</a:t>
            </a:r>
            <a:endParaRPr lang="en-US" dirty="0" smtClean="0"/>
          </a:p>
          <a:p>
            <a:pPr lvl="3"/>
            <a:r>
              <a:rPr lang="bg-BG" b="1" dirty="0" smtClean="0"/>
              <a:t>Дата:</a:t>
            </a:r>
            <a:r>
              <a:rPr lang="bg-BG" dirty="0" smtClean="0"/>
              <a:t> </a:t>
            </a:r>
            <a:r>
              <a:rPr lang="en-US" dirty="0" smtClean="0"/>
              <a:t>1</a:t>
            </a:r>
            <a:r>
              <a:rPr lang="bg-BG" dirty="0" smtClean="0"/>
              <a:t>5.1</a:t>
            </a:r>
            <a:r>
              <a:rPr lang="en-US" dirty="0" smtClean="0"/>
              <a:t>2</a:t>
            </a:r>
            <a:r>
              <a:rPr lang="bg-BG" dirty="0" smtClean="0"/>
              <a:t>.2012 г.</a:t>
            </a: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bg-BG" dirty="0" smtClean="0"/>
              <a:t>Практически упражнения – подробна информация</a:t>
            </a:r>
            <a:r>
              <a:rPr lang="en-US" dirty="0" smtClean="0"/>
              <a:t> </a:t>
            </a:r>
            <a:endParaRPr lang="en-US" dirty="0"/>
          </a:p>
        </p:txBody>
      </p:sp>
      <p:sp>
        <p:nvSpPr>
          <p:cNvPr id="3" name="Text Placeholder 2"/>
          <p:cNvSpPr>
            <a:spLocks noGrp="1"/>
          </p:cNvSpPr>
          <p:nvPr>
            <p:ph type="body" sz="quarter" idx="10"/>
          </p:nvPr>
        </p:nvSpPr>
        <p:spPr/>
        <p:txBody>
          <a:bodyPr/>
          <a:lstStyle/>
          <a:p>
            <a:pPr lvl="2"/>
            <a:r>
              <a:rPr lang="bg-BG" dirty="0" smtClean="0"/>
              <a:t>Възможни локации за провеждане на практически упражнения</a:t>
            </a:r>
          </a:p>
          <a:p>
            <a:pPr lvl="3"/>
            <a:r>
              <a:rPr lang="bg-BG" dirty="0" smtClean="0"/>
              <a:t>Офис сградата на </a:t>
            </a:r>
            <a:r>
              <a:rPr lang="en-US" dirty="0" smtClean="0"/>
              <a:t>SAP Labs Bulgaria</a:t>
            </a:r>
            <a:r>
              <a:rPr lang="bg-BG" dirty="0" smtClean="0"/>
              <a:t>: гр. София, бул. “Цар Борис </a:t>
            </a:r>
            <a:r>
              <a:rPr lang="en-US" dirty="0" smtClean="0"/>
              <a:t>III</a:t>
            </a:r>
            <a:r>
              <a:rPr lang="bg-BG" dirty="0" smtClean="0"/>
              <a:t>”</a:t>
            </a:r>
            <a:r>
              <a:rPr lang="en-US" dirty="0" smtClean="0"/>
              <a:t> </a:t>
            </a:r>
            <a:r>
              <a:rPr lang="bg-BG" dirty="0" smtClean="0"/>
              <a:t>136А (</a:t>
            </a:r>
            <a:r>
              <a:rPr lang="bg-BG" dirty="0" smtClean="0">
                <a:hlinkClick r:id="rId3"/>
              </a:rPr>
              <a:t>карта</a:t>
            </a:r>
            <a:r>
              <a:rPr lang="bg-BG" dirty="0" smtClean="0"/>
              <a:t>)</a:t>
            </a:r>
          </a:p>
          <a:p>
            <a:pPr lvl="3"/>
            <a:r>
              <a:rPr lang="bg-BG" dirty="0" smtClean="0"/>
              <a:t>Технически Университет – София </a:t>
            </a:r>
            <a:endParaRPr lang="en-US" dirty="0" smtClean="0"/>
          </a:p>
          <a:p>
            <a:pPr lvl="2"/>
            <a:r>
              <a:rPr lang="bg-BG" dirty="0" smtClean="0"/>
              <a:t>Възможности за провеждане на практически упражнения в </a:t>
            </a:r>
            <a:r>
              <a:rPr lang="en-US" dirty="0" smtClean="0"/>
              <a:t>SAP Labs Bulgaria</a:t>
            </a:r>
          </a:p>
          <a:p>
            <a:pPr lvl="3"/>
            <a:r>
              <a:rPr lang="en-US" dirty="0" smtClean="0"/>
              <a:t>15 </a:t>
            </a:r>
            <a:r>
              <a:rPr lang="bg-BG" dirty="0" smtClean="0"/>
              <a:t>работни станции (</a:t>
            </a:r>
            <a:r>
              <a:rPr lang="en-US" dirty="0" smtClean="0"/>
              <a:t>~ 20-25 </a:t>
            </a:r>
            <a:r>
              <a:rPr lang="bg-BG" dirty="0" smtClean="0"/>
              <a:t>практикуващи на упражнения)</a:t>
            </a:r>
            <a:endParaRPr lang="bg-BG" dirty="0" smtClean="0"/>
          </a:p>
          <a:p>
            <a:pPr lvl="3"/>
            <a:r>
              <a:rPr lang="bg-BG" dirty="0" smtClean="0"/>
              <a:t>2 допълнителни зали, оборудвани с проектор (</a:t>
            </a:r>
            <a:r>
              <a:rPr lang="en-US" dirty="0" smtClean="0"/>
              <a:t>~ 160 </a:t>
            </a:r>
            <a:r>
              <a:rPr lang="bg-BG" dirty="0" smtClean="0"/>
              <a:t>седящи места)</a:t>
            </a:r>
            <a:endParaRPr lang="en-US" dirty="0" smtClean="0"/>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Tree>
  </p:cSld>
  <p:clrMapOvr>
    <a:masterClrMapping/>
  </p:clrMapOvr>
  <p:transition/>
</p:sld>
</file>

<file path=ppt/theme/theme1.xml><?xml version="1.0" encoding="utf-8"?>
<a:theme xmlns:a="http://schemas.openxmlformats.org/drawingml/2006/main" name="SAP_2011_v1.2">
  <a:themeElements>
    <a:clrScheme name="SAP_Colors2011_1.1">
      <a:dk1>
        <a:srgbClr val="000000"/>
      </a:dk1>
      <a:lt1>
        <a:srgbClr val="FFFFFF"/>
      </a:lt1>
      <a:dk2>
        <a:srgbClr val="0076CB"/>
      </a:dk2>
      <a:lt2>
        <a:srgbClr val="CCCCCC"/>
      </a:lt2>
      <a:accent1>
        <a:srgbClr val="F0AB00"/>
      </a:accent1>
      <a:accent2>
        <a:srgbClr val="666666"/>
      </a:accent2>
      <a:accent3>
        <a:srgbClr val="0076CB"/>
      </a:accent3>
      <a:accent4>
        <a:srgbClr val="4FB81C"/>
      </a:accent4>
      <a:accent5>
        <a:srgbClr val="E35500"/>
      </a:accent5>
      <a:accent6>
        <a:srgbClr val="760A85"/>
      </a:accent6>
      <a:hlink>
        <a:srgbClr val="666666"/>
      </a:hlink>
      <a:folHlink>
        <a:srgbClr val="CCCCCC"/>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gray">
        <a:solidFill>
          <a:schemeClr val="accent1"/>
        </a:solidFill>
        <a:ln w="6350" algn="ctr">
          <a:noFill/>
          <a:miter lim="800000"/>
          <a:headEnd/>
          <a:tailEnd/>
        </a:ln>
      </a:spPr>
      <a:bodyPr lIns="90000" tIns="72000" rIns="90000" bIns="72000" rtlCol="0" anchor="ctr"/>
      <a:lstStyle>
        <a:defPPr marR="0" algn="ctr" defTabSz="914400" eaLnBrk="1" fontAlgn="base" latinLnBrk="0" hangingPunct="1">
          <a:lnSpc>
            <a:spcPct val="100000"/>
          </a:lnSpc>
          <a:spcBef>
            <a:spcPct val="50000"/>
          </a:spcBef>
          <a:spcAft>
            <a:spcPct val="0"/>
          </a:spcAft>
          <a:buClr>
            <a:srgbClr val="F0AB00"/>
          </a:buClr>
          <a:buSzPct val="80000"/>
          <a:tabLst/>
          <a:defRPr kumimoji="0" b="0" i="0" u="none" strike="noStrike" kern="0" cap="none" spc="0" normalizeH="0" baseline="0" noProof="0" dirty="0" smtClean="0">
            <a:ln>
              <a:noFill/>
            </a:ln>
            <a:effectLst/>
            <a:uLnTx/>
            <a:uFillTx/>
            <a:ea typeface="Arial Unicode MS" pitchFamily="34" charset="-128"/>
            <a:cs typeface="Arial Unicode MS" pitchFamily="34" charset="-128"/>
          </a:defRPr>
        </a:defPPr>
      </a:lstStyle>
    </a:spDef>
    <a:lnDef>
      <a:spPr>
        <a:ln w="635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fontAlgn="base">
          <a:spcBef>
            <a:spcPct val="50000"/>
          </a:spcBef>
          <a:spcAft>
            <a:spcPct val="0"/>
          </a:spcAft>
          <a:buClr>
            <a:srgbClr val="F0AB00"/>
          </a:buClr>
          <a:buSzPct val="80000"/>
          <a:defRPr sz="1800" kern="0" dirty="0" err="1" smtClean="0">
            <a:ea typeface="Arial Unicode MS" pitchFamily="34" charset="-128"/>
            <a:cs typeface="Arial Unicode MS" pitchFamily="34" charset="-128"/>
          </a:defRPr>
        </a:defPPr>
      </a:lstStyle>
    </a:txDef>
  </a:objectDefaults>
  <a:extraClrSchemeLst/>
</a:theme>
</file>

<file path=ppt/theme/theme2.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SAP_Colors2011">
      <a:dk1>
        <a:srgbClr val="000000"/>
      </a:dk1>
      <a:lt1>
        <a:srgbClr val="FFFFFF"/>
      </a:lt1>
      <a:dk2>
        <a:srgbClr val="00AFE3"/>
      </a:dk2>
      <a:lt2>
        <a:srgbClr val="CCCCCC"/>
      </a:lt2>
      <a:accent1>
        <a:srgbClr val="FDB913"/>
      </a:accent1>
      <a:accent2>
        <a:srgbClr val="626366"/>
      </a:accent2>
      <a:accent3>
        <a:srgbClr val="0082C9"/>
      </a:accent3>
      <a:accent4>
        <a:srgbClr val="4BBE44"/>
      </a:accent4>
      <a:accent5>
        <a:srgbClr val="B1D249"/>
      </a:accent5>
      <a:accent6>
        <a:srgbClr val="80298F"/>
      </a:accent6>
      <a:hlink>
        <a:srgbClr val="04357B"/>
      </a:hlink>
      <a:folHlink>
        <a:srgbClr val="999999"/>
      </a:folHlink>
    </a:clrScheme>
    <a:fontScheme name="SAP_Fonts2011">
      <a:majorFont>
        <a:latin typeface="Arial"/>
        <a:ea typeface=""/>
        <a:cs typeface=""/>
      </a:majorFont>
      <a:minorFont>
        <a:latin typeface="Arial"/>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20</TotalTime>
  <Words>187</Words>
  <Application>Microsoft Office PowerPoint</Application>
  <PresentationFormat>On-screen Show (4:3)</PresentationFormat>
  <Paragraphs>27</Paragraphs>
  <Slides>4</Slides>
  <Notes>4</Notes>
  <HiddenSlides>2</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SAP_2011_v1.2</vt:lpstr>
      <vt:lpstr>Практически упражнения – график </vt:lpstr>
      <vt:lpstr>Практически упражнения – подробна информация </vt:lpstr>
      <vt:lpstr>Slide 3</vt:lpstr>
      <vt:lpstr>Slide 4</vt:lpstr>
    </vt:vector>
  </TitlesOfParts>
  <Company>SAP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Short Presentation Title</dc:title>
  <dc:creator>d019534</dc:creator>
  <cp:lastModifiedBy>I038491</cp:lastModifiedBy>
  <cp:revision>31</cp:revision>
  <dcterms:created xsi:type="dcterms:W3CDTF">2011-02-17T10:36:00Z</dcterms:created>
  <dcterms:modified xsi:type="dcterms:W3CDTF">2012-11-08T14:23:34Z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1357826825</vt:i4>
  </property>
  <property fmtid="{D5CDD505-2E9C-101B-9397-08002B2CF9AE}" pid="3" name="_NewReviewCycle">
    <vt:lpwstr/>
  </property>
  <property fmtid="{D5CDD505-2E9C-101B-9397-08002B2CF9AE}" pid="4" name="_EmailSubject">
    <vt:lpwstr>Color Palette/Stationery Next Steps </vt:lpwstr>
  </property>
  <property fmtid="{D5CDD505-2E9C-101B-9397-08002B2CF9AE}" pid="5" name="_AuthorEmail">
    <vt:lpwstr>heidi.bitz@sap.com</vt:lpwstr>
  </property>
  <property fmtid="{D5CDD505-2E9C-101B-9397-08002B2CF9AE}" pid="6" name="_AuthorEmailDisplayName">
    <vt:lpwstr>Bitz, Heidi</vt:lpwstr>
  </property>
</Properties>
</file>